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Monterchi Sans Bold" panose="020B0604020202020204" charset="0"/>
      <p:regular r:id="rId16"/>
    </p:embeddedFont>
    <p:embeddedFont>
      <p:font typeface="Obra Letra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63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4.png"/><Relationship Id="rId7"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8.svg"/><Relationship Id="rId5" Type="http://schemas.openxmlformats.org/officeDocument/2006/relationships/image" Target="../media/image2.png"/><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43.png"/><Relationship Id="rId12"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2.png"/><Relationship Id="rId9" Type="http://schemas.openxmlformats.org/officeDocument/2006/relationships/image" Target="../media/image7.png"/><Relationship Id="rId1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8.svg"/><Relationship Id="rId10" Type="http://schemas.openxmlformats.org/officeDocument/2006/relationships/image" Target="../media/image25.svg"/><Relationship Id="rId4" Type="http://schemas.openxmlformats.org/officeDocument/2006/relationships/image" Target="../media/image17.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16.svg"/><Relationship Id="rId10"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9.sv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16.svg"/><Relationship Id="rId10"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0.sv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8.pn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5.svg"/></Relationships>
</file>

<file path=ppt/slides/_rels/slide4.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3.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20.svg"/><Relationship Id="rId15" Type="http://schemas.openxmlformats.org/officeDocument/2006/relationships/image" Target="../media/image14.svg"/><Relationship Id="rId10" Type="http://schemas.openxmlformats.org/officeDocument/2006/relationships/image" Target="../media/image28.svg"/><Relationship Id="rId4" Type="http://schemas.openxmlformats.org/officeDocument/2006/relationships/image" Target="../media/image19.png"/><Relationship Id="rId9" Type="http://schemas.openxmlformats.org/officeDocument/2006/relationships/image" Target="../media/image27.png"/><Relationship Id="rId1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0.svg"/><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image" Target="../media/image28.sv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14.sv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2.svg"/><Relationship Id="rId5" Type="http://schemas.openxmlformats.org/officeDocument/2006/relationships/image" Target="../media/image32.jpeg"/><Relationship Id="rId15" Type="http://schemas.openxmlformats.org/officeDocument/2006/relationships/image" Target="../media/image9.svg"/><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8.svg"/><Relationship Id="rId3" Type="http://schemas.openxmlformats.org/officeDocument/2006/relationships/image" Target="../media/image4.pn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7.png"/><Relationship Id="rId5" Type="http://schemas.openxmlformats.org/officeDocument/2006/relationships/image" Target="../media/image20.svg"/><Relationship Id="rId10" Type="http://schemas.openxmlformats.org/officeDocument/2006/relationships/image" Target="../media/image36.svg"/><Relationship Id="rId4" Type="http://schemas.openxmlformats.org/officeDocument/2006/relationships/image" Target="../media/image19.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25.svg"/><Relationship Id="rId2" Type="http://schemas.openxmlformats.org/officeDocument/2006/relationships/image" Target="../media/image1.jpe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sp>
        <p:nvSpPr>
          <p:cNvPr id="3" name="Freeform 3"/>
          <p:cNvSpPr/>
          <p:nvPr/>
        </p:nvSpPr>
        <p:spPr>
          <a:xfrm rot="-10800000">
            <a:off x="2922672" y="599614"/>
            <a:ext cx="12364270" cy="9261962"/>
          </a:xfrm>
          <a:custGeom>
            <a:avLst/>
            <a:gdLst/>
            <a:ahLst/>
            <a:cxnLst/>
            <a:rect l="l" t="t" r="r" b="b"/>
            <a:pathLst>
              <a:path w="12364270" h="9261962">
                <a:moveTo>
                  <a:pt x="0" y="0"/>
                </a:moveTo>
                <a:lnTo>
                  <a:pt x="12364270" y="0"/>
                </a:lnTo>
                <a:lnTo>
                  <a:pt x="12364270" y="9261962"/>
                </a:lnTo>
                <a:lnTo>
                  <a:pt x="0" y="92619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sp>
        <p:nvSpPr>
          <p:cNvPr id="8" name="TextBox 8"/>
          <p:cNvSpPr txBox="1"/>
          <p:nvPr/>
        </p:nvSpPr>
        <p:spPr>
          <a:xfrm>
            <a:off x="2687793" y="3113748"/>
            <a:ext cx="12599149" cy="4931920"/>
          </a:xfrm>
          <a:prstGeom prst="rect">
            <a:avLst/>
          </a:prstGeom>
        </p:spPr>
        <p:txBody>
          <a:bodyPr lIns="0" tIns="0" rIns="0" bIns="0" rtlCol="0" anchor="t">
            <a:spAutoFit/>
          </a:bodyPr>
          <a:lstStyle/>
          <a:p>
            <a:pPr algn="ctr">
              <a:lnSpc>
                <a:spcPts val="18755"/>
              </a:lnSpc>
            </a:pPr>
            <a:r>
              <a:rPr lang="en-US" sz="19137">
                <a:solidFill>
                  <a:srgbClr val="493423"/>
                </a:solidFill>
                <a:latin typeface="Obra Letra Bold"/>
              </a:rPr>
              <a:t>Group</a:t>
            </a:r>
          </a:p>
          <a:p>
            <a:pPr algn="ctr">
              <a:lnSpc>
                <a:spcPts val="18755"/>
              </a:lnSpc>
            </a:pPr>
            <a:r>
              <a:rPr lang="en-US" sz="19137">
                <a:solidFill>
                  <a:srgbClr val="493423"/>
                </a:solidFill>
                <a:latin typeface="Obra Letra Bold"/>
              </a:rPr>
              <a:t>project</a:t>
            </a:r>
          </a:p>
        </p:txBody>
      </p:sp>
      <p:sp>
        <p:nvSpPr>
          <p:cNvPr id="9" name="Freeform 9"/>
          <p:cNvSpPr/>
          <p:nvPr/>
        </p:nvSpPr>
        <p:spPr>
          <a:xfrm>
            <a:off x="10693732" y="2072720"/>
            <a:ext cx="2454707" cy="522183"/>
          </a:xfrm>
          <a:custGeom>
            <a:avLst/>
            <a:gdLst/>
            <a:ahLst/>
            <a:cxnLst/>
            <a:rect l="l" t="t" r="r" b="b"/>
            <a:pathLst>
              <a:path w="2454707" h="522183">
                <a:moveTo>
                  <a:pt x="0" y="0"/>
                </a:moveTo>
                <a:lnTo>
                  <a:pt x="2454707" y="0"/>
                </a:lnTo>
                <a:lnTo>
                  <a:pt x="2454707" y="522183"/>
                </a:lnTo>
                <a:lnTo>
                  <a:pt x="0" y="522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10800000" flipV="1">
            <a:off x="4857693" y="2013818"/>
            <a:ext cx="2731595" cy="581085"/>
          </a:xfrm>
          <a:custGeom>
            <a:avLst/>
            <a:gdLst/>
            <a:ahLst/>
            <a:cxnLst/>
            <a:rect l="l" t="t" r="r" b="b"/>
            <a:pathLst>
              <a:path w="2731595" h="581085">
                <a:moveTo>
                  <a:pt x="0" y="581085"/>
                </a:moveTo>
                <a:lnTo>
                  <a:pt x="2731595" y="581085"/>
                </a:lnTo>
                <a:lnTo>
                  <a:pt x="2731595" y="0"/>
                </a:lnTo>
                <a:lnTo>
                  <a:pt x="0" y="0"/>
                </a:lnTo>
                <a:lnTo>
                  <a:pt x="0" y="581085"/>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95610" y="6033532"/>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8"/>
            <a:stretch>
              <a:fillRect/>
            </a:stretch>
          </a:blipFill>
        </p:spPr>
        <p:txBody>
          <a:bodyPr/>
          <a:lstStyle/>
          <a:p>
            <a:endParaRPr lang="en-US"/>
          </a:p>
        </p:txBody>
      </p:sp>
      <p:sp>
        <p:nvSpPr>
          <p:cNvPr id="12" name="Freeform 12"/>
          <p:cNvSpPr/>
          <p:nvPr/>
        </p:nvSpPr>
        <p:spPr>
          <a:xfrm rot="-9606859" flipH="1">
            <a:off x="14738055" y="-3515186"/>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8"/>
            <a:stretch>
              <a:fillRect/>
            </a:stretch>
          </a:blipFill>
        </p:spPr>
        <p:txBody>
          <a:bodyPr/>
          <a:lstStyle/>
          <a:p>
            <a:endParaRPr lang="en-US"/>
          </a:p>
        </p:txBody>
      </p:sp>
      <p:sp>
        <p:nvSpPr>
          <p:cNvPr id="13" name="Freeform 13"/>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4" name="Freeform 14"/>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5" name="Freeform 15"/>
          <p:cNvSpPr/>
          <p:nvPr/>
        </p:nvSpPr>
        <p:spPr>
          <a:xfrm>
            <a:off x="764804" y="3590941"/>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6" name="Freeform 16"/>
          <p:cNvSpPr/>
          <p:nvPr/>
        </p:nvSpPr>
        <p:spPr>
          <a:xfrm>
            <a:off x="1654792" y="4604261"/>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grpSp>
        <p:nvGrpSpPr>
          <p:cNvPr id="17" name="Group 17"/>
          <p:cNvGrpSpPr/>
          <p:nvPr/>
        </p:nvGrpSpPr>
        <p:grpSpPr>
          <a:xfrm>
            <a:off x="1931042" y="1028700"/>
            <a:ext cx="2926652" cy="2865432"/>
            <a:chOff x="0" y="0"/>
            <a:chExt cx="3902202" cy="3820576"/>
          </a:xfrm>
        </p:grpSpPr>
        <p:sp>
          <p:nvSpPr>
            <p:cNvPr id="18" name="Freeform 18"/>
            <p:cNvSpPr/>
            <p:nvPr/>
          </p:nvSpPr>
          <p:spPr>
            <a:xfrm rot="-3636955">
              <a:off x="587174" y="439152"/>
              <a:ext cx="2727855" cy="2942271"/>
            </a:xfrm>
            <a:custGeom>
              <a:avLst/>
              <a:gdLst/>
              <a:ahLst/>
              <a:cxnLst/>
              <a:rect l="l" t="t" r="r" b="b"/>
              <a:pathLst>
                <a:path w="2727855" h="2942271">
                  <a:moveTo>
                    <a:pt x="0" y="0"/>
                  </a:moveTo>
                  <a:lnTo>
                    <a:pt x="2727854" y="0"/>
                  </a:lnTo>
                  <a:lnTo>
                    <a:pt x="2727854" y="2942272"/>
                  </a:lnTo>
                  <a:lnTo>
                    <a:pt x="0" y="2942272"/>
                  </a:lnTo>
                  <a:lnTo>
                    <a:pt x="0" y="0"/>
                  </a:lnTo>
                  <a:close/>
                </a:path>
              </a:pathLst>
            </a:custGeom>
            <a:blipFill>
              <a:blip r:embed="rId11"/>
              <a:stretch>
                <a:fillRect/>
              </a:stretch>
            </a:blipFill>
          </p:spPr>
          <p:txBody>
            <a:bodyPr/>
            <a:lstStyle/>
            <a:p>
              <a:endParaRPr lang="en-US"/>
            </a:p>
          </p:txBody>
        </p:sp>
        <p:sp>
          <p:nvSpPr>
            <p:cNvPr id="19" name="Freeform 19"/>
            <p:cNvSpPr/>
            <p:nvPr/>
          </p:nvSpPr>
          <p:spPr>
            <a:xfrm>
              <a:off x="810223" y="964749"/>
              <a:ext cx="1997673" cy="2005192"/>
            </a:xfrm>
            <a:custGeom>
              <a:avLst/>
              <a:gdLst/>
              <a:ahLst/>
              <a:cxnLst/>
              <a:rect l="l" t="t" r="r" b="b"/>
              <a:pathLst>
                <a:path w="1997673" h="2005192">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0" name="Freeform 20"/>
            <p:cNvSpPr/>
            <p:nvPr/>
          </p:nvSpPr>
          <p:spPr>
            <a:xfrm>
              <a:off x="338077" y="1469127"/>
              <a:ext cx="2333783" cy="1169809"/>
            </a:xfrm>
            <a:custGeom>
              <a:avLst/>
              <a:gdLst/>
              <a:ahLst/>
              <a:cxnLst/>
              <a:rect l="l" t="t" r="r" b="b"/>
              <a:pathLst>
                <a:path w="2333783" h="1169809">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
        <p:nvSpPr>
          <p:cNvPr id="21" name="TextBox 21"/>
          <p:cNvSpPr txBox="1"/>
          <p:nvPr/>
        </p:nvSpPr>
        <p:spPr>
          <a:xfrm>
            <a:off x="7075588" y="2045873"/>
            <a:ext cx="4136823" cy="549030"/>
          </a:xfrm>
          <a:prstGeom prst="rect">
            <a:avLst/>
          </a:prstGeom>
        </p:spPr>
        <p:txBody>
          <a:bodyPr lIns="0" tIns="0" rIns="0" bIns="0" rtlCol="0" anchor="t">
            <a:spAutoFit/>
          </a:bodyPr>
          <a:lstStyle/>
          <a:p>
            <a:pPr algn="ctr">
              <a:lnSpc>
                <a:spcPts val="4515"/>
              </a:lnSpc>
            </a:pPr>
            <a:r>
              <a:rPr lang="en-US" sz="2990">
                <a:solidFill>
                  <a:srgbClr val="493423"/>
                </a:solidFill>
                <a:latin typeface="Monterchi Sans Bold"/>
              </a:rPr>
              <a:t>By Olivia Wilson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TextBox 7"/>
          <p:cNvSpPr txBox="1"/>
          <p:nvPr/>
        </p:nvSpPr>
        <p:spPr>
          <a:xfrm>
            <a:off x="2585492" y="1918442"/>
            <a:ext cx="12994736" cy="1819581"/>
          </a:xfrm>
          <a:prstGeom prst="rect">
            <a:avLst/>
          </a:prstGeom>
        </p:spPr>
        <p:txBody>
          <a:bodyPr lIns="0" tIns="0" rIns="0" bIns="0" rtlCol="0" anchor="t">
            <a:spAutoFit/>
          </a:bodyPr>
          <a:lstStyle/>
          <a:p>
            <a:pPr algn="ctr">
              <a:lnSpc>
                <a:spcPts val="13374"/>
              </a:lnSpc>
            </a:pPr>
            <a:r>
              <a:rPr lang="en-US" sz="13647">
                <a:solidFill>
                  <a:srgbClr val="F3F1DB"/>
                </a:solidFill>
                <a:latin typeface="Obra Letra Bold"/>
              </a:rPr>
              <a:t>Timeline</a:t>
            </a:r>
          </a:p>
        </p:txBody>
      </p:sp>
      <p:sp>
        <p:nvSpPr>
          <p:cNvPr id="8" name="Freeform 8"/>
          <p:cNvSpPr/>
          <p:nvPr/>
        </p:nvSpPr>
        <p:spPr>
          <a:xfrm rot="9532629">
            <a:off x="-529582" y="8587578"/>
            <a:ext cx="3532667" cy="3665543"/>
          </a:xfrm>
          <a:custGeom>
            <a:avLst/>
            <a:gdLst/>
            <a:ahLst/>
            <a:cxnLst/>
            <a:rect l="l" t="t" r="r" b="b"/>
            <a:pathLst>
              <a:path w="3532667" h="3665543">
                <a:moveTo>
                  <a:pt x="0" y="0"/>
                </a:moveTo>
                <a:lnTo>
                  <a:pt x="3532668" y="0"/>
                </a:lnTo>
                <a:lnTo>
                  <a:pt x="3532668" y="3665544"/>
                </a:lnTo>
                <a:lnTo>
                  <a:pt x="0" y="3665544"/>
                </a:lnTo>
                <a:lnTo>
                  <a:pt x="0" y="0"/>
                </a:lnTo>
                <a:close/>
              </a:path>
            </a:pathLst>
          </a:custGeom>
          <a:blipFill>
            <a:blip r:embed="rId4"/>
            <a:stretch>
              <a:fillRect/>
            </a:stretch>
          </a:blipFill>
        </p:spPr>
        <p:txBody>
          <a:bodyPr/>
          <a:lstStyle/>
          <a:p>
            <a:endParaRPr lang="en-US"/>
          </a:p>
        </p:txBody>
      </p:sp>
      <p:sp>
        <p:nvSpPr>
          <p:cNvPr id="9" name="Freeform 9"/>
          <p:cNvSpPr/>
          <p:nvPr/>
        </p:nvSpPr>
        <p:spPr>
          <a:xfrm rot="-2398471">
            <a:off x="15716375" y="-1763893"/>
            <a:ext cx="3363185" cy="3489686"/>
          </a:xfrm>
          <a:custGeom>
            <a:avLst/>
            <a:gdLst/>
            <a:ahLst/>
            <a:cxnLst/>
            <a:rect l="l" t="t" r="r" b="b"/>
            <a:pathLst>
              <a:path w="3363185" h="3489686">
                <a:moveTo>
                  <a:pt x="0" y="0"/>
                </a:moveTo>
                <a:lnTo>
                  <a:pt x="3363185" y="0"/>
                </a:lnTo>
                <a:lnTo>
                  <a:pt x="3363185" y="3489686"/>
                </a:lnTo>
                <a:lnTo>
                  <a:pt x="0" y="3489686"/>
                </a:lnTo>
                <a:lnTo>
                  <a:pt x="0" y="0"/>
                </a:lnTo>
                <a:close/>
              </a:path>
            </a:pathLst>
          </a:custGeom>
          <a:blipFill>
            <a:blip r:embed="rId4"/>
            <a:stretch>
              <a:fillRect/>
            </a:stretch>
          </a:blipFill>
        </p:spPr>
        <p:txBody>
          <a:bodyPr/>
          <a:lstStyle/>
          <a:p>
            <a:endParaRPr lang="en-US"/>
          </a:p>
        </p:txBody>
      </p:sp>
      <p:sp>
        <p:nvSpPr>
          <p:cNvPr id="10" name="Freeform 10"/>
          <p:cNvSpPr/>
          <p:nvPr/>
        </p:nvSpPr>
        <p:spPr>
          <a:xfrm>
            <a:off x="2720678" y="3935242"/>
            <a:ext cx="3860719" cy="2892029"/>
          </a:xfrm>
          <a:custGeom>
            <a:avLst/>
            <a:gdLst/>
            <a:ahLst/>
            <a:cxnLst/>
            <a:rect l="l" t="t" r="r" b="b"/>
            <a:pathLst>
              <a:path w="3860719" h="2892029">
                <a:moveTo>
                  <a:pt x="0" y="0"/>
                </a:moveTo>
                <a:lnTo>
                  <a:pt x="3860718" y="0"/>
                </a:lnTo>
                <a:lnTo>
                  <a:pt x="3860718" y="2892030"/>
                </a:lnTo>
                <a:lnTo>
                  <a:pt x="0" y="2892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031159" y="4211001"/>
            <a:ext cx="3249607" cy="2302100"/>
            <a:chOff x="0" y="0"/>
            <a:chExt cx="1967011" cy="1393478"/>
          </a:xfrm>
        </p:grpSpPr>
        <p:sp>
          <p:nvSpPr>
            <p:cNvPr id="12" name="Freeform 12"/>
            <p:cNvSpPr/>
            <p:nvPr/>
          </p:nvSpPr>
          <p:spPr>
            <a:xfrm>
              <a:off x="0" y="0"/>
              <a:ext cx="1967011" cy="1393478"/>
            </a:xfrm>
            <a:custGeom>
              <a:avLst/>
              <a:gdLst/>
              <a:ahLst/>
              <a:cxnLst/>
              <a:rect l="l" t="t" r="r" b="b"/>
              <a:pathLst>
                <a:path w="1967011" h="1393478">
                  <a:moveTo>
                    <a:pt x="0" y="0"/>
                  </a:moveTo>
                  <a:lnTo>
                    <a:pt x="1967011" y="0"/>
                  </a:lnTo>
                  <a:lnTo>
                    <a:pt x="1967011" y="1393478"/>
                  </a:lnTo>
                  <a:lnTo>
                    <a:pt x="0" y="1393478"/>
                  </a:lnTo>
                  <a:close/>
                </a:path>
              </a:pathLst>
            </a:custGeom>
            <a:blipFill>
              <a:blip r:embed="rId7"/>
              <a:stretch>
                <a:fillRect t="-15197" b="-15197"/>
              </a:stretch>
            </a:blipFill>
          </p:spPr>
          <p:txBody>
            <a:bodyPr/>
            <a:lstStyle/>
            <a:p>
              <a:endParaRPr lang="en-US"/>
            </a:p>
          </p:txBody>
        </p:sp>
      </p:grpSp>
      <p:sp>
        <p:nvSpPr>
          <p:cNvPr id="13" name="Freeform 13"/>
          <p:cNvSpPr/>
          <p:nvPr/>
        </p:nvSpPr>
        <p:spPr>
          <a:xfrm>
            <a:off x="7206132" y="3935242"/>
            <a:ext cx="3860719" cy="2892029"/>
          </a:xfrm>
          <a:custGeom>
            <a:avLst/>
            <a:gdLst/>
            <a:ahLst/>
            <a:cxnLst/>
            <a:rect l="l" t="t" r="r" b="b"/>
            <a:pathLst>
              <a:path w="3860719" h="2892029">
                <a:moveTo>
                  <a:pt x="0" y="0"/>
                </a:moveTo>
                <a:lnTo>
                  <a:pt x="3860719" y="0"/>
                </a:lnTo>
                <a:lnTo>
                  <a:pt x="3860719" y="2892030"/>
                </a:lnTo>
                <a:lnTo>
                  <a:pt x="0" y="2892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7516613" y="4211001"/>
            <a:ext cx="3249607" cy="2302100"/>
            <a:chOff x="0" y="0"/>
            <a:chExt cx="1967011" cy="1393478"/>
          </a:xfrm>
        </p:grpSpPr>
        <p:sp>
          <p:nvSpPr>
            <p:cNvPr id="15" name="Freeform 15"/>
            <p:cNvSpPr/>
            <p:nvPr/>
          </p:nvSpPr>
          <p:spPr>
            <a:xfrm>
              <a:off x="0" y="0"/>
              <a:ext cx="1967011" cy="1393478"/>
            </a:xfrm>
            <a:custGeom>
              <a:avLst/>
              <a:gdLst/>
              <a:ahLst/>
              <a:cxnLst/>
              <a:rect l="l" t="t" r="r" b="b"/>
              <a:pathLst>
                <a:path w="1967011" h="1393478">
                  <a:moveTo>
                    <a:pt x="0" y="0"/>
                  </a:moveTo>
                  <a:lnTo>
                    <a:pt x="1967011" y="0"/>
                  </a:lnTo>
                  <a:lnTo>
                    <a:pt x="1967011" y="1393478"/>
                  </a:lnTo>
                  <a:lnTo>
                    <a:pt x="0" y="1393478"/>
                  </a:lnTo>
                  <a:close/>
                </a:path>
              </a:pathLst>
            </a:custGeom>
            <a:blipFill>
              <a:blip r:embed="rId8"/>
              <a:stretch>
                <a:fillRect r="-5734"/>
              </a:stretch>
            </a:blipFill>
          </p:spPr>
          <p:txBody>
            <a:bodyPr/>
            <a:lstStyle/>
            <a:p>
              <a:endParaRPr lang="en-US"/>
            </a:p>
          </p:txBody>
        </p:sp>
      </p:grpSp>
      <p:sp>
        <p:nvSpPr>
          <p:cNvPr id="16" name="Freeform 16"/>
          <p:cNvSpPr/>
          <p:nvPr/>
        </p:nvSpPr>
        <p:spPr>
          <a:xfrm>
            <a:off x="11684000" y="3935242"/>
            <a:ext cx="3860719" cy="2892029"/>
          </a:xfrm>
          <a:custGeom>
            <a:avLst/>
            <a:gdLst/>
            <a:ahLst/>
            <a:cxnLst/>
            <a:rect l="l" t="t" r="r" b="b"/>
            <a:pathLst>
              <a:path w="3860719" h="2892029">
                <a:moveTo>
                  <a:pt x="0" y="0"/>
                </a:moveTo>
                <a:lnTo>
                  <a:pt x="3860719" y="0"/>
                </a:lnTo>
                <a:lnTo>
                  <a:pt x="3860719" y="2892030"/>
                </a:lnTo>
                <a:lnTo>
                  <a:pt x="0" y="28920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7" name="Group 17"/>
          <p:cNvGrpSpPr/>
          <p:nvPr/>
        </p:nvGrpSpPr>
        <p:grpSpPr>
          <a:xfrm>
            <a:off x="11994481" y="4211001"/>
            <a:ext cx="3249607" cy="2302100"/>
            <a:chOff x="0" y="0"/>
            <a:chExt cx="1967011" cy="1393478"/>
          </a:xfrm>
        </p:grpSpPr>
        <p:sp>
          <p:nvSpPr>
            <p:cNvPr id="18" name="Freeform 18"/>
            <p:cNvSpPr/>
            <p:nvPr/>
          </p:nvSpPr>
          <p:spPr>
            <a:xfrm>
              <a:off x="0" y="0"/>
              <a:ext cx="1967011" cy="1393478"/>
            </a:xfrm>
            <a:custGeom>
              <a:avLst/>
              <a:gdLst/>
              <a:ahLst/>
              <a:cxnLst/>
              <a:rect l="l" t="t" r="r" b="b"/>
              <a:pathLst>
                <a:path w="1967011" h="1393478">
                  <a:moveTo>
                    <a:pt x="0" y="0"/>
                  </a:moveTo>
                  <a:lnTo>
                    <a:pt x="1967011" y="0"/>
                  </a:lnTo>
                  <a:lnTo>
                    <a:pt x="1967011" y="1393478"/>
                  </a:lnTo>
                  <a:lnTo>
                    <a:pt x="0" y="1393478"/>
                  </a:lnTo>
                  <a:close/>
                </a:path>
              </a:pathLst>
            </a:custGeom>
            <a:blipFill>
              <a:blip r:embed="rId9"/>
              <a:stretch>
                <a:fillRect b="-88211"/>
              </a:stretch>
            </a:blipFill>
          </p:spPr>
          <p:txBody>
            <a:bodyPr/>
            <a:lstStyle/>
            <a:p>
              <a:endParaRPr lang="en-US"/>
            </a:p>
          </p:txBody>
        </p:sp>
      </p:grpSp>
      <p:sp>
        <p:nvSpPr>
          <p:cNvPr id="19" name="Freeform 19"/>
          <p:cNvSpPr/>
          <p:nvPr/>
        </p:nvSpPr>
        <p:spPr>
          <a:xfrm>
            <a:off x="13252512" y="2265542"/>
            <a:ext cx="1236381" cy="720005"/>
          </a:xfrm>
          <a:custGeom>
            <a:avLst/>
            <a:gdLst/>
            <a:ahLst/>
            <a:cxnLst/>
            <a:rect l="l" t="t" r="r" b="b"/>
            <a:pathLst>
              <a:path w="1236381" h="720005">
                <a:moveTo>
                  <a:pt x="0" y="0"/>
                </a:moveTo>
                <a:lnTo>
                  <a:pt x="1236380" y="0"/>
                </a:lnTo>
                <a:lnTo>
                  <a:pt x="1236380" y="720005"/>
                </a:lnTo>
                <a:lnTo>
                  <a:pt x="0" y="720005"/>
                </a:lnTo>
                <a:lnTo>
                  <a:pt x="0" y="0"/>
                </a:lnTo>
                <a:close/>
              </a:path>
            </a:pathLst>
          </a:custGeom>
          <a:blipFill>
            <a:blip r:embed="rId10">
              <a:extLst>
                <a:ext uri="{96DAC541-7B7A-43D3-8B79-37D633B846F1}">
                  <asvg:svgBlip xmlns:asvg="http://schemas.microsoft.com/office/drawing/2016/SVG/main" r:embed="rId11"/>
                </a:ext>
              </a:extLst>
            </a:blip>
            <a:stretch>
              <a:fillRect l="-173753"/>
            </a:stretch>
          </a:blipFill>
        </p:spPr>
        <p:txBody>
          <a:bodyPr/>
          <a:lstStyle/>
          <a:p>
            <a:endParaRPr lang="en-US"/>
          </a:p>
        </p:txBody>
      </p:sp>
      <p:sp>
        <p:nvSpPr>
          <p:cNvPr id="20" name="Freeform 20"/>
          <p:cNvSpPr/>
          <p:nvPr/>
        </p:nvSpPr>
        <p:spPr>
          <a:xfrm flipH="1">
            <a:off x="3909819" y="2163214"/>
            <a:ext cx="1304410" cy="759622"/>
          </a:xfrm>
          <a:custGeom>
            <a:avLst/>
            <a:gdLst/>
            <a:ahLst/>
            <a:cxnLst/>
            <a:rect l="l" t="t" r="r" b="b"/>
            <a:pathLst>
              <a:path w="1304410" h="759622">
                <a:moveTo>
                  <a:pt x="1304410" y="0"/>
                </a:moveTo>
                <a:lnTo>
                  <a:pt x="0" y="0"/>
                </a:lnTo>
                <a:lnTo>
                  <a:pt x="0" y="759622"/>
                </a:lnTo>
                <a:lnTo>
                  <a:pt x="1304410" y="759622"/>
                </a:lnTo>
                <a:lnTo>
                  <a:pt x="1304410" y="0"/>
                </a:lnTo>
                <a:close/>
              </a:path>
            </a:pathLst>
          </a:custGeom>
          <a:blipFill>
            <a:blip r:embed="rId10">
              <a:extLst>
                <a:ext uri="{96DAC541-7B7A-43D3-8B79-37D633B846F1}">
                  <asvg:svgBlip xmlns:asvg="http://schemas.microsoft.com/office/drawing/2016/SVG/main" r:embed="rId11"/>
                </a:ext>
              </a:extLst>
            </a:blip>
            <a:stretch>
              <a:fillRect l="-173753"/>
            </a:stretch>
          </a:blipFill>
        </p:spPr>
        <p:txBody>
          <a:bodyPr/>
          <a:lstStyle/>
          <a:p>
            <a:endParaRPr lang="en-US"/>
          </a:p>
        </p:txBody>
      </p:sp>
      <p:sp>
        <p:nvSpPr>
          <p:cNvPr id="21" name="TextBox 21"/>
          <p:cNvSpPr txBox="1"/>
          <p:nvPr/>
        </p:nvSpPr>
        <p:spPr>
          <a:xfrm>
            <a:off x="2619816" y="6993959"/>
            <a:ext cx="3961580" cy="587756"/>
          </a:xfrm>
          <a:prstGeom prst="rect">
            <a:avLst/>
          </a:prstGeom>
        </p:spPr>
        <p:txBody>
          <a:bodyPr lIns="0" tIns="0" rIns="0" bIns="0" rtlCol="0" anchor="t">
            <a:spAutoFit/>
          </a:bodyPr>
          <a:lstStyle/>
          <a:p>
            <a:pPr algn="ctr">
              <a:lnSpc>
                <a:spcPts val="4312"/>
              </a:lnSpc>
            </a:pPr>
            <a:r>
              <a:rPr lang="en-US" sz="4400">
                <a:solidFill>
                  <a:srgbClr val="F3F1DB"/>
                </a:solidFill>
                <a:latin typeface="Obra Letra Bold"/>
              </a:rPr>
              <a:t>Event 1</a:t>
            </a:r>
          </a:p>
        </p:txBody>
      </p:sp>
      <p:sp>
        <p:nvSpPr>
          <p:cNvPr id="22" name="TextBox 22"/>
          <p:cNvSpPr txBox="1"/>
          <p:nvPr/>
        </p:nvSpPr>
        <p:spPr>
          <a:xfrm>
            <a:off x="2980611" y="7696015"/>
            <a:ext cx="3350702" cy="1383228"/>
          </a:xfrm>
          <a:prstGeom prst="rect">
            <a:avLst/>
          </a:prstGeom>
        </p:spPr>
        <p:txBody>
          <a:bodyPr lIns="0" tIns="0" rIns="0" bIns="0" rtlCol="0" anchor="t">
            <a:spAutoFit/>
          </a:bodyPr>
          <a:lstStyle/>
          <a:p>
            <a:pPr algn="ctr">
              <a:lnSpc>
                <a:spcPts val="2179"/>
              </a:lnSpc>
            </a:pPr>
            <a:r>
              <a:rPr lang="en-US" sz="2055">
                <a:solidFill>
                  <a:srgbClr val="F3F1DB"/>
                </a:solidFill>
                <a:latin typeface="Monterchi Sans Bold"/>
              </a:rPr>
              <a:t>Lorem ipsum dolor sit amet, consectetur adipiscing elit. Nulla accumsan nisl sit amet faucibus accumsan. Aliquam fringilla erat non est blandit.</a:t>
            </a:r>
          </a:p>
        </p:txBody>
      </p:sp>
      <p:sp>
        <p:nvSpPr>
          <p:cNvPr id="23" name="TextBox 23"/>
          <p:cNvSpPr txBox="1"/>
          <p:nvPr/>
        </p:nvSpPr>
        <p:spPr>
          <a:xfrm>
            <a:off x="7105271" y="6993959"/>
            <a:ext cx="3961580" cy="587756"/>
          </a:xfrm>
          <a:prstGeom prst="rect">
            <a:avLst/>
          </a:prstGeom>
        </p:spPr>
        <p:txBody>
          <a:bodyPr lIns="0" tIns="0" rIns="0" bIns="0" rtlCol="0" anchor="t">
            <a:spAutoFit/>
          </a:bodyPr>
          <a:lstStyle/>
          <a:p>
            <a:pPr algn="ctr">
              <a:lnSpc>
                <a:spcPts val="4312"/>
              </a:lnSpc>
            </a:pPr>
            <a:r>
              <a:rPr lang="en-US" sz="4400">
                <a:solidFill>
                  <a:srgbClr val="F3F1DB"/>
                </a:solidFill>
                <a:latin typeface="Obra Letra Bold"/>
              </a:rPr>
              <a:t>Event 2</a:t>
            </a:r>
          </a:p>
        </p:txBody>
      </p:sp>
      <p:sp>
        <p:nvSpPr>
          <p:cNvPr id="24" name="TextBox 24"/>
          <p:cNvSpPr txBox="1"/>
          <p:nvPr/>
        </p:nvSpPr>
        <p:spPr>
          <a:xfrm>
            <a:off x="7516613" y="7715065"/>
            <a:ext cx="3327591" cy="1383228"/>
          </a:xfrm>
          <a:prstGeom prst="rect">
            <a:avLst/>
          </a:prstGeom>
        </p:spPr>
        <p:txBody>
          <a:bodyPr lIns="0" tIns="0" rIns="0" bIns="0" rtlCol="0" anchor="t">
            <a:spAutoFit/>
          </a:bodyPr>
          <a:lstStyle/>
          <a:p>
            <a:pPr algn="ctr">
              <a:lnSpc>
                <a:spcPts val="2179"/>
              </a:lnSpc>
            </a:pPr>
            <a:r>
              <a:rPr lang="en-US" sz="2055">
                <a:solidFill>
                  <a:srgbClr val="F3F1DB"/>
                </a:solidFill>
                <a:latin typeface="Monterchi Sans Bold"/>
              </a:rPr>
              <a:t>Lorem ipsum dolor sit amet, consectetur adipiscing elit. Nulla accumsan nisl sit amet faucibus accumsan. Aliquam fringilla erat non est blandit.</a:t>
            </a:r>
          </a:p>
        </p:txBody>
      </p:sp>
      <p:sp>
        <p:nvSpPr>
          <p:cNvPr id="25" name="TextBox 25"/>
          <p:cNvSpPr txBox="1"/>
          <p:nvPr/>
        </p:nvSpPr>
        <p:spPr>
          <a:xfrm>
            <a:off x="11584323" y="6993959"/>
            <a:ext cx="3961580" cy="587756"/>
          </a:xfrm>
          <a:prstGeom prst="rect">
            <a:avLst/>
          </a:prstGeom>
        </p:spPr>
        <p:txBody>
          <a:bodyPr lIns="0" tIns="0" rIns="0" bIns="0" rtlCol="0" anchor="t">
            <a:spAutoFit/>
          </a:bodyPr>
          <a:lstStyle/>
          <a:p>
            <a:pPr algn="ctr">
              <a:lnSpc>
                <a:spcPts val="4312"/>
              </a:lnSpc>
            </a:pPr>
            <a:r>
              <a:rPr lang="en-US" sz="4400">
                <a:solidFill>
                  <a:srgbClr val="F3F1DB"/>
                </a:solidFill>
                <a:latin typeface="Obra Letra Bold"/>
              </a:rPr>
              <a:t>Event 3</a:t>
            </a:r>
          </a:p>
        </p:txBody>
      </p:sp>
      <p:sp>
        <p:nvSpPr>
          <p:cNvPr id="26" name="TextBox 26"/>
          <p:cNvSpPr txBox="1"/>
          <p:nvPr/>
        </p:nvSpPr>
        <p:spPr>
          <a:xfrm>
            <a:off x="11927453" y="7715065"/>
            <a:ext cx="3373813" cy="1383228"/>
          </a:xfrm>
          <a:prstGeom prst="rect">
            <a:avLst/>
          </a:prstGeom>
        </p:spPr>
        <p:txBody>
          <a:bodyPr lIns="0" tIns="0" rIns="0" bIns="0" rtlCol="0" anchor="t">
            <a:spAutoFit/>
          </a:bodyPr>
          <a:lstStyle/>
          <a:p>
            <a:pPr algn="ctr">
              <a:lnSpc>
                <a:spcPts val="2179"/>
              </a:lnSpc>
            </a:pPr>
            <a:r>
              <a:rPr lang="en-US" sz="2055">
                <a:solidFill>
                  <a:srgbClr val="F3F1DB"/>
                </a:solidFill>
                <a:latin typeface="Monterchi Sans Bold"/>
              </a:rPr>
              <a:t>Lorem ipsum dolor sit amet, consectetur adipiscing elit. Nulla accumsan nisl sit amet faucibus accumsan. Aliquam fringilla erat non est blandit.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pic>
        <p:nvPicPr>
          <p:cNvPr id="7" name="Picture 7"/>
          <p:cNvPicPr>
            <a:picLocks noChangeAspect="1"/>
          </p:cNvPicPr>
          <p:nvPr/>
        </p:nvPicPr>
        <p:blipFill>
          <a:blip r:embed="rId4"/>
          <a:stretch>
            <a:fillRect/>
          </a:stretch>
        </p:blipFill>
        <p:spPr>
          <a:xfrm>
            <a:off x="9745052" y="1625414"/>
            <a:ext cx="6124886" cy="7519264"/>
          </a:xfrm>
          <a:prstGeom prst="rect">
            <a:avLst/>
          </a:prstGeom>
        </p:spPr>
      </p:pic>
      <p:sp>
        <p:nvSpPr>
          <p:cNvPr id="8" name="TextBox 8"/>
          <p:cNvSpPr txBox="1"/>
          <p:nvPr/>
        </p:nvSpPr>
        <p:spPr>
          <a:xfrm>
            <a:off x="3150478" y="2379740"/>
            <a:ext cx="6632680" cy="1813073"/>
          </a:xfrm>
          <a:prstGeom prst="rect">
            <a:avLst/>
          </a:prstGeom>
        </p:spPr>
        <p:txBody>
          <a:bodyPr lIns="0" tIns="0" rIns="0" bIns="0" rtlCol="0" anchor="t">
            <a:spAutoFit/>
          </a:bodyPr>
          <a:lstStyle/>
          <a:p>
            <a:pPr>
              <a:lnSpc>
                <a:spcPts val="13374"/>
              </a:lnSpc>
            </a:pPr>
            <a:r>
              <a:rPr lang="en-US" sz="13647">
                <a:solidFill>
                  <a:srgbClr val="F3F1DB"/>
                </a:solidFill>
                <a:latin typeface="Obra Letra Bold"/>
              </a:rPr>
              <a:t>Results</a:t>
            </a:r>
          </a:p>
        </p:txBody>
      </p:sp>
      <p:sp>
        <p:nvSpPr>
          <p:cNvPr id="9" name="TextBox 9"/>
          <p:cNvSpPr txBox="1"/>
          <p:nvPr/>
        </p:nvSpPr>
        <p:spPr>
          <a:xfrm>
            <a:off x="3095317" y="4804977"/>
            <a:ext cx="6173637" cy="3669132"/>
          </a:xfrm>
          <a:prstGeom prst="rect">
            <a:avLst/>
          </a:prstGeom>
        </p:spPr>
        <p:txBody>
          <a:bodyPr lIns="0" tIns="0" rIns="0" bIns="0" rtlCol="0" anchor="t">
            <a:spAutoFit/>
          </a:bodyPr>
          <a:lstStyle/>
          <a:p>
            <a:pPr>
              <a:lnSpc>
                <a:spcPts val="4160"/>
              </a:lnSpc>
            </a:pPr>
            <a:r>
              <a:rPr lang="en-US" sz="3354">
                <a:solidFill>
                  <a:srgbClr val="F3F1DB"/>
                </a:solidFill>
                <a:latin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id="10" name="Freeform 10"/>
          <p:cNvSpPr/>
          <p:nvPr/>
        </p:nvSpPr>
        <p:spPr>
          <a:xfrm>
            <a:off x="6182136" y="4135663"/>
            <a:ext cx="2216279" cy="471463"/>
          </a:xfrm>
          <a:custGeom>
            <a:avLst/>
            <a:gdLst/>
            <a:ahLst/>
            <a:cxnLst/>
            <a:rect l="l" t="t" r="r" b="b"/>
            <a:pathLst>
              <a:path w="2216279" h="471463">
                <a:moveTo>
                  <a:pt x="0" y="0"/>
                </a:moveTo>
                <a:lnTo>
                  <a:pt x="2216279" y="0"/>
                </a:lnTo>
                <a:lnTo>
                  <a:pt x="2216279" y="471463"/>
                </a:lnTo>
                <a:lnTo>
                  <a:pt x="0" y="4714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rot="-10800000" flipV="1">
            <a:off x="3150478" y="4135663"/>
            <a:ext cx="2216279" cy="471463"/>
          </a:xfrm>
          <a:custGeom>
            <a:avLst/>
            <a:gdLst/>
            <a:ahLst/>
            <a:cxnLst/>
            <a:rect l="l" t="t" r="r" b="b"/>
            <a:pathLst>
              <a:path w="2216279" h="471463">
                <a:moveTo>
                  <a:pt x="0" y="471463"/>
                </a:moveTo>
                <a:lnTo>
                  <a:pt x="2216280" y="471463"/>
                </a:lnTo>
                <a:lnTo>
                  <a:pt x="2216280" y="0"/>
                </a:lnTo>
                <a:lnTo>
                  <a:pt x="0" y="0"/>
                </a:lnTo>
                <a:lnTo>
                  <a:pt x="0" y="47146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5400000">
            <a:off x="5382345" y="4001754"/>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7">
              <a:extLst>
                <a:ext uri="{96DAC541-7B7A-43D3-8B79-37D633B846F1}">
                  <asvg:svgBlip xmlns:asvg="http://schemas.microsoft.com/office/drawing/2016/SVG/main" r:embed="rId8"/>
                </a:ext>
              </a:extLst>
            </a:blip>
            <a:stretch>
              <a:fillRect l="-101042" t="-84932" b="-11017"/>
            </a:stretch>
          </a:blipFill>
        </p:spPr>
        <p:txBody>
          <a:bodyPr/>
          <a:lstStyle/>
          <a:p>
            <a:endParaRPr lang="en-US"/>
          </a:p>
        </p:txBody>
      </p:sp>
      <p:sp>
        <p:nvSpPr>
          <p:cNvPr id="13" name="Freeform 13"/>
          <p:cNvSpPr/>
          <p:nvPr/>
        </p:nvSpPr>
        <p:spPr>
          <a:xfrm rot="-1607719" flipH="1">
            <a:off x="-2027260" y="6726104"/>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9"/>
            <a:stretch>
              <a:fillRect/>
            </a:stretch>
          </a:blipFill>
        </p:spPr>
        <p:txBody>
          <a:bodyPr/>
          <a:lstStyle/>
          <a:p>
            <a:endParaRPr lang="en-US"/>
          </a:p>
        </p:txBody>
      </p:sp>
      <p:grpSp>
        <p:nvGrpSpPr>
          <p:cNvPr id="14" name="Group 14"/>
          <p:cNvGrpSpPr/>
          <p:nvPr/>
        </p:nvGrpSpPr>
        <p:grpSpPr>
          <a:xfrm rot="-10622443">
            <a:off x="15051061" y="73481"/>
            <a:ext cx="2920516" cy="2859425"/>
            <a:chOff x="0" y="0"/>
            <a:chExt cx="3894022" cy="3812567"/>
          </a:xfrm>
        </p:grpSpPr>
        <p:sp>
          <p:nvSpPr>
            <p:cNvPr id="15" name="Freeform 15"/>
            <p:cNvSpPr/>
            <p:nvPr/>
          </p:nvSpPr>
          <p:spPr>
            <a:xfrm rot="-3636955">
              <a:off x="585943" y="438232"/>
              <a:ext cx="2722136" cy="2936103"/>
            </a:xfrm>
            <a:custGeom>
              <a:avLst/>
              <a:gdLst/>
              <a:ahLst/>
              <a:cxnLst/>
              <a:rect l="l" t="t" r="r" b="b"/>
              <a:pathLst>
                <a:path w="2722136" h="2936103">
                  <a:moveTo>
                    <a:pt x="0" y="0"/>
                  </a:moveTo>
                  <a:lnTo>
                    <a:pt x="2722136" y="0"/>
                  </a:lnTo>
                  <a:lnTo>
                    <a:pt x="2722136" y="2936103"/>
                  </a:lnTo>
                  <a:lnTo>
                    <a:pt x="0" y="2936103"/>
                  </a:lnTo>
                  <a:lnTo>
                    <a:pt x="0" y="0"/>
                  </a:lnTo>
                  <a:close/>
                </a:path>
              </a:pathLst>
            </a:custGeom>
            <a:blipFill>
              <a:blip r:embed="rId10"/>
              <a:stretch>
                <a:fillRect/>
              </a:stretch>
            </a:blipFill>
          </p:spPr>
          <p:txBody>
            <a:bodyPr/>
            <a:lstStyle/>
            <a:p>
              <a:endParaRPr lang="en-US"/>
            </a:p>
          </p:txBody>
        </p:sp>
        <p:sp>
          <p:nvSpPr>
            <p:cNvPr id="16" name="Freeform 16"/>
            <p:cNvSpPr/>
            <p:nvPr/>
          </p:nvSpPr>
          <p:spPr>
            <a:xfrm>
              <a:off x="808524" y="962727"/>
              <a:ext cx="1993485" cy="2000989"/>
            </a:xfrm>
            <a:custGeom>
              <a:avLst/>
              <a:gdLst/>
              <a:ahLst/>
              <a:cxnLst/>
              <a:rect l="l" t="t" r="r" b="b"/>
              <a:pathLst>
                <a:path w="1993485" h="2000989">
                  <a:moveTo>
                    <a:pt x="0" y="0"/>
                  </a:moveTo>
                  <a:lnTo>
                    <a:pt x="1993486" y="0"/>
                  </a:lnTo>
                  <a:lnTo>
                    <a:pt x="1993486" y="2000989"/>
                  </a:lnTo>
                  <a:lnTo>
                    <a:pt x="0" y="20009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Freeform 17"/>
            <p:cNvSpPr/>
            <p:nvPr/>
          </p:nvSpPr>
          <p:spPr>
            <a:xfrm>
              <a:off x="337368" y="1466048"/>
              <a:ext cx="2328891" cy="1167356"/>
            </a:xfrm>
            <a:custGeom>
              <a:avLst/>
              <a:gdLst/>
              <a:ahLst/>
              <a:cxnLst/>
              <a:rect l="l" t="t" r="r" b="b"/>
              <a:pathLst>
                <a:path w="2328891" h="1167356">
                  <a:moveTo>
                    <a:pt x="0" y="0"/>
                  </a:moveTo>
                  <a:lnTo>
                    <a:pt x="2328890" y="0"/>
                  </a:lnTo>
                  <a:lnTo>
                    <a:pt x="2328890" y="1167356"/>
                  </a:lnTo>
                  <a:lnTo>
                    <a:pt x="0" y="11673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2836385" y="649745"/>
            <a:ext cx="12355869" cy="9278134"/>
          </a:xfrm>
          <a:custGeom>
            <a:avLst/>
            <a:gdLst/>
            <a:ahLst/>
            <a:cxnLst/>
            <a:rect l="l" t="t" r="r" b="b"/>
            <a:pathLst>
              <a:path w="12355869" h="9278134">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3545801" y="1779924"/>
            <a:ext cx="11109628" cy="1702565"/>
          </a:xfrm>
          <a:prstGeom prst="rect">
            <a:avLst/>
          </a:prstGeom>
        </p:spPr>
        <p:txBody>
          <a:bodyPr lIns="0" tIns="0" rIns="0" bIns="0" rtlCol="0" anchor="t">
            <a:spAutoFit/>
          </a:bodyPr>
          <a:lstStyle/>
          <a:p>
            <a:pPr algn="ctr">
              <a:lnSpc>
                <a:spcPts val="12545"/>
              </a:lnSpc>
            </a:pPr>
            <a:r>
              <a:rPr lang="en-US" sz="12801">
                <a:solidFill>
                  <a:srgbClr val="4A2D0A"/>
                </a:solidFill>
                <a:latin typeface="Obra Letra Bold"/>
              </a:rPr>
              <a:t>Analysis</a:t>
            </a:r>
          </a:p>
        </p:txBody>
      </p:sp>
      <p:sp>
        <p:nvSpPr>
          <p:cNvPr id="9" name="TextBox 9"/>
          <p:cNvSpPr txBox="1"/>
          <p:nvPr/>
        </p:nvSpPr>
        <p:spPr>
          <a:xfrm>
            <a:off x="6238607" y="4641590"/>
            <a:ext cx="8241915" cy="1780857"/>
          </a:xfrm>
          <a:prstGeom prst="rect">
            <a:avLst/>
          </a:prstGeom>
        </p:spPr>
        <p:txBody>
          <a:bodyPr lIns="0" tIns="0" rIns="0" bIns="0" rtlCol="0" anchor="t">
            <a:spAutoFit/>
          </a:bodyPr>
          <a:lstStyle/>
          <a:p>
            <a:pPr>
              <a:lnSpc>
                <a:spcPts val="3599"/>
              </a:lnSpc>
            </a:pPr>
            <a:r>
              <a:rPr lang="en-US" sz="2903">
                <a:solidFill>
                  <a:srgbClr val="4A2D0A"/>
                </a:solidFill>
                <a:latin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id="10" name="Freeform 10"/>
          <p:cNvSpPr/>
          <p:nvPr/>
        </p:nvSpPr>
        <p:spPr>
          <a:xfrm>
            <a:off x="9426095" y="3482489"/>
            <a:ext cx="2732226" cy="581219"/>
          </a:xfrm>
          <a:custGeom>
            <a:avLst/>
            <a:gdLst/>
            <a:ahLst/>
            <a:cxnLst/>
            <a:rect l="l" t="t" r="r" b="b"/>
            <a:pathLst>
              <a:path w="2732226" h="581219">
                <a:moveTo>
                  <a:pt x="0" y="0"/>
                </a:moveTo>
                <a:lnTo>
                  <a:pt x="2732226" y="0"/>
                </a:lnTo>
                <a:lnTo>
                  <a:pt x="2732226" y="581219"/>
                </a:lnTo>
                <a:lnTo>
                  <a:pt x="0" y="5812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rot="-10800000" flipV="1">
            <a:off x="5736674" y="3482489"/>
            <a:ext cx="2750115" cy="585024"/>
          </a:xfrm>
          <a:custGeom>
            <a:avLst/>
            <a:gdLst/>
            <a:ahLst/>
            <a:cxnLst/>
            <a:rect l="l" t="t" r="r" b="b"/>
            <a:pathLst>
              <a:path w="2750115" h="585024">
                <a:moveTo>
                  <a:pt x="0" y="585024"/>
                </a:moveTo>
                <a:lnTo>
                  <a:pt x="2750114" y="585024"/>
                </a:lnTo>
                <a:lnTo>
                  <a:pt x="2750114" y="0"/>
                </a:lnTo>
                <a:lnTo>
                  <a:pt x="0" y="0"/>
                </a:lnTo>
                <a:lnTo>
                  <a:pt x="0" y="58502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3807478" y="4575584"/>
            <a:ext cx="2098980" cy="2074161"/>
          </a:xfrm>
          <a:prstGeom prst="rect">
            <a:avLst/>
          </a:prstGeom>
        </p:spPr>
        <p:txBody>
          <a:bodyPr lIns="0" tIns="0" rIns="0" bIns="0" rtlCol="0" anchor="t">
            <a:spAutoFit/>
          </a:bodyPr>
          <a:lstStyle/>
          <a:p>
            <a:pPr algn="r">
              <a:lnSpc>
                <a:spcPts val="15212"/>
              </a:lnSpc>
            </a:pPr>
            <a:r>
              <a:rPr lang="en-US" sz="15523">
                <a:solidFill>
                  <a:srgbClr val="4A2D0A"/>
                </a:solidFill>
                <a:latin typeface="Obra Letra Bold"/>
              </a:rPr>
              <a:t>01</a:t>
            </a:r>
          </a:p>
        </p:txBody>
      </p:sp>
      <p:sp>
        <p:nvSpPr>
          <p:cNvPr id="13" name="TextBox 13"/>
          <p:cNvSpPr txBox="1"/>
          <p:nvPr/>
        </p:nvSpPr>
        <p:spPr>
          <a:xfrm>
            <a:off x="6238607" y="7020551"/>
            <a:ext cx="8241915" cy="1780857"/>
          </a:xfrm>
          <a:prstGeom prst="rect">
            <a:avLst/>
          </a:prstGeom>
        </p:spPr>
        <p:txBody>
          <a:bodyPr lIns="0" tIns="0" rIns="0" bIns="0" rtlCol="0" anchor="t">
            <a:spAutoFit/>
          </a:bodyPr>
          <a:lstStyle/>
          <a:p>
            <a:pPr>
              <a:lnSpc>
                <a:spcPts val="3599"/>
              </a:lnSpc>
            </a:pPr>
            <a:r>
              <a:rPr lang="en-US" sz="2903">
                <a:solidFill>
                  <a:srgbClr val="4A2D0A"/>
                </a:solidFill>
                <a:latin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id="14" name="TextBox 14"/>
          <p:cNvSpPr txBox="1"/>
          <p:nvPr/>
        </p:nvSpPr>
        <p:spPr>
          <a:xfrm>
            <a:off x="3807478" y="6954545"/>
            <a:ext cx="2098980" cy="2074161"/>
          </a:xfrm>
          <a:prstGeom prst="rect">
            <a:avLst/>
          </a:prstGeom>
        </p:spPr>
        <p:txBody>
          <a:bodyPr lIns="0" tIns="0" rIns="0" bIns="0" rtlCol="0" anchor="t">
            <a:spAutoFit/>
          </a:bodyPr>
          <a:lstStyle/>
          <a:p>
            <a:pPr algn="r">
              <a:lnSpc>
                <a:spcPts val="15212"/>
              </a:lnSpc>
            </a:pPr>
            <a:r>
              <a:rPr lang="en-US" sz="15523">
                <a:solidFill>
                  <a:srgbClr val="4A2D0A"/>
                </a:solidFill>
                <a:latin typeface="Obra Letra Bold"/>
              </a:rPr>
              <a:t>02</a:t>
            </a:r>
          </a:p>
        </p:txBody>
      </p:sp>
      <p:sp>
        <p:nvSpPr>
          <p:cNvPr id="15" name="Freeform 15"/>
          <p:cNvSpPr/>
          <p:nvPr/>
        </p:nvSpPr>
        <p:spPr>
          <a:xfrm rot="-3238120">
            <a:off x="16083185" y="-1108506"/>
            <a:ext cx="6093958" cy="11552527"/>
          </a:xfrm>
          <a:custGeom>
            <a:avLst/>
            <a:gdLst/>
            <a:ahLst/>
            <a:cxnLst/>
            <a:rect l="l" t="t" r="r" b="b"/>
            <a:pathLst>
              <a:path w="6093958" h="11552527">
                <a:moveTo>
                  <a:pt x="0" y="0"/>
                </a:moveTo>
                <a:lnTo>
                  <a:pt x="6093958" y="0"/>
                </a:lnTo>
                <a:lnTo>
                  <a:pt x="6093958" y="11552527"/>
                </a:lnTo>
                <a:lnTo>
                  <a:pt x="0" y="11552527"/>
                </a:lnTo>
                <a:lnTo>
                  <a:pt x="0" y="0"/>
                </a:lnTo>
                <a:close/>
              </a:path>
            </a:pathLst>
          </a:custGeom>
          <a:blipFill>
            <a:blip r:embed="rId8"/>
            <a:stretch>
              <a:fillRect/>
            </a:stretch>
          </a:blipFill>
        </p:spPr>
        <p:txBody>
          <a:bodyPr/>
          <a:lstStyle/>
          <a:p>
            <a:endParaRPr lang="en-US"/>
          </a:p>
        </p:txBody>
      </p:sp>
      <p:sp>
        <p:nvSpPr>
          <p:cNvPr id="16" name="Freeform 16"/>
          <p:cNvSpPr/>
          <p:nvPr/>
        </p:nvSpPr>
        <p:spPr>
          <a:xfrm rot="8786035">
            <a:off x="-3248680" y="67685"/>
            <a:ext cx="6057933" cy="11484234"/>
          </a:xfrm>
          <a:custGeom>
            <a:avLst/>
            <a:gdLst/>
            <a:ahLst/>
            <a:cxnLst/>
            <a:rect l="l" t="t" r="r" b="b"/>
            <a:pathLst>
              <a:path w="6057933" h="11484234">
                <a:moveTo>
                  <a:pt x="0" y="0"/>
                </a:moveTo>
                <a:lnTo>
                  <a:pt x="6057933" y="0"/>
                </a:lnTo>
                <a:lnTo>
                  <a:pt x="6057933" y="11484234"/>
                </a:lnTo>
                <a:lnTo>
                  <a:pt x="0" y="11484234"/>
                </a:lnTo>
                <a:lnTo>
                  <a:pt x="0" y="0"/>
                </a:lnTo>
                <a:close/>
              </a:path>
            </a:pathLst>
          </a:custGeom>
          <a:blipFill>
            <a:blip r:embed="rId8"/>
            <a:stretch>
              <a:fillRect/>
            </a:stretch>
          </a:blipFill>
        </p:spPr>
        <p:txBody>
          <a:bodyPr/>
          <a:lstStyle/>
          <a:p>
            <a:endParaRPr lang="en-US"/>
          </a:p>
        </p:txBody>
      </p:sp>
      <p:sp>
        <p:nvSpPr>
          <p:cNvPr id="17" name="Freeform 17"/>
          <p:cNvSpPr/>
          <p:nvPr/>
        </p:nvSpPr>
        <p:spPr>
          <a:xfrm rot="-5400000">
            <a:off x="8616675" y="3482489"/>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rot="-10689152">
            <a:off x="1802671" y="633322"/>
            <a:ext cx="13654553" cy="21642663"/>
          </a:xfrm>
          <a:custGeom>
            <a:avLst/>
            <a:gdLst/>
            <a:ahLst/>
            <a:cxnLst/>
            <a:rect l="l" t="t" r="r" b="b"/>
            <a:pathLst>
              <a:path w="13654553" h="2164266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2698263" y="3639669"/>
            <a:ext cx="12632113" cy="1503831"/>
          </a:xfrm>
          <a:prstGeom prst="rect">
            <a:avLst/>
          </a:prstGeom>
        </p:spPr>
        <p:txBody>
          <a:bodyPr lIns="0" tIns="0" rIns="0" bIns="0" rtlCol="0" anchor="t">
            <a:spAutoFit/>
          </a:bodyPr>
          <a:lstStyle/>
          <a:p>
            <a:pPr algn="ctr">
              <a:lnSpc>
                <a:spcPts val="11076"/>
              </a:lnSpc>
            </a:pPr>
            <a:r>
              <a:rPr lang="en-US" sz="11302">
                <a:solidFill>
                  <a:srgbClr val="493423"/>
                </a:solidFill>
                <a:latin typeface="Obra Letra Bold"/>
              </a:rPr>
              <a:t>Conclusions</a:t>
            </a:r>
          </a:p>
        </p:txBody>
      </p:sp>
      <p:sp>
        <p:nvSpPr>
          <p:cNvPr id="9" name="TextBox 9"/>
          <p:cNvSpPr txBox="1"/>
          <p:nvPr/>
        </p:nvSpPr>
        <p:spPr>
          <a:xfrm>
            <a:off x="4720921" y="5279287"/>
            <a:ext cx="8846157" cy="3647298"/>
          </a:xfrm>
          <a:prstGeom prst="rect">
            <a:avLst/>
          </a:prstGeom>
        </p:spPr>
        <p:txBody>
          <a:bodyPr lIns="0" tIns="0" rIns="0" bIns="0" rtlCol="0" anchor="t">
            <a:spAutoFit/>
          </a:bodyPr>
          <a:lstStyle/>
          <a:p>
            <a:pPr algn="ctr">
              <a:lnSpc>
                <a:spcPts val="4839"/>
              </a:lnSpc>
            </a:pPr>
            <a:r>
              <a:rPr lang="en-US" sz="3902">
                <a:solidFill>
                  <a:srgbClr val="4A2D0A"/>
                </a:solidFill>
                <a:latin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id="10" name="Freeform 10"/>
          <p:cNvSpPr/>
          <p:nvPr/>
        </p:nvSpPr>
        <p:spPr>
          <a:xfrm>
            <a:off x="-914638" y="5059349"/>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6"/>
            <a:stretch>
              <a:fillRect/>
            </a:stretch>
          </a:blipFill>
        </p:spPr>
        <p:txBody>
          <a:bodyPr/>
          <a:lstStyle/>
          <a:p>
            <a:endParaRPr lang="en-US"/>
          </a:p>
        </p:txBody>
      </p:sp>
      <p:grpSp>
        <p:nvGrpSpPr>
          <p:cNvPr id="11" name="Group 11"/>
          <p:cNvGrpSpPr/>
          <p:nvPr/>
        </p:nvGrpSpPr>
        <p:grpSpPr>
          <a:xfrm rot="-10622443">
            <a:off x="13093817" y="2478253"/>
            <a:ext cx="3674935" cy="3598063"/>
            <a:chOff x="0" y="0"/>
            <a:chExt cx="4899913" cy="4797417"/>
          </a:xfrm>
        </p:grpSpPr>
        <p:sp>
          <p:nvSpPr>
            <p:cNvPr id="12" name="Freeform 12"/>
            <p:cNvSpPr/>
            <p:nvPr/>
          </p:nvSpPr>
          <p:spPr>
            <a:xfrm rot="-3636955">
              <a:off x="737302" y="551435"/>
              <a:ext cx="3425310" cy="3694548"/>
            </a:xfrm>
            <a:custGeom>
              <a:avLst/>
              <a:gdLst/>
              <a:ahLst/>
              <a:cxnLst/>
              <a:rect l="l" t="t" r="r" b="b"/>
              <a:pathLst>
                <a:path w="3425310" h="3694548">
                  <a:moveTo>
                    <a:pt x="0" y="0"/>
                  </a:moveTo>
                  <a:lnTo>
                    <a:pt x="3425310" y="0"/>
                  </a:lnTo>
                  <a:lnTo>
                    <a:pt x="3425310" y="3694548"/>
                  </a:lnTo>
                  <a:lnTo>
                    <a:pt x="0" y="3694548"/>
                  </a:lnTo>
                  <a:lnTo>
                    <a:pt x="0" y="0"/>
                  </a:lnTo>
                  <a:close/>
                </a:path>
              </a:pathLst>
            </a:custGeom>
            <a:blipFill>
              <a:blip r:embed="rId7"/>
              <a:stretch>
                <a:fillRect/>
              </a:stretch>
            </a:blipFill>
          </p:spPr>
          <p:txBody>
            <a:bodyPr/>
            <a:lstStyle/>
            <a:p>
              <a:endParaRPr lang="en-US"/>
            </a:p>
          </p:txBody>
        </p:sp>
        <p:sp>
          <p:nvSpPr>
            <p:cNvPr id="13" name="Freeform 13"/>
            <p:cNvSpPr/>
            <p:nvPr/>
          </p:nvSpPr>
          <p:spPr>
            <a:xfrm>
              <a:off x="1017380" y="1211415"/>
              <a:ext cx="2508436" cy="2517878"/>
            </a:xfrm>
            <a:custGeom>
              <a:avLst/>
              <a:gdLst/>
              <a:ahLst/>
              <a:cxnLst/>
              <a:rect l="l" t="t" r="r" b="b"/>
              <a:pathLst>
                <a:path w="2508436" h="2517878">
                  <a:moveTo>
                    <a:pt x="0" y="0"/>
                  </a:moveTo>
                  <a:lnTo>
                    <a:pt x="2508436" y="0"/>
                  </a:lnTo>
                  <a:lnTo>
                    <a:pt x="2508436" y="2517879"/>
                  </a:lnTo>
                  <a:lnTo>
                    <a:pt x="0" y="25178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424516" y="1844752"/>
              <a:ext cx="2930482" cy="1468904"/>
            </a:xfrm>
            <a:custGeom>
              <a:avLst/>
              <a:gdLst/>
              <a:ahLst/>
              <a:cxnLst/>
              <a:rect l="l" t="t" r="r" b="b"/>
              <a:pathLst>
                <a:path w="2930482" h="1468904">
                  <a:moveTo>
                    <a:pt x="0" y="0"/>
                  </a:moveTo>
                  <a:lnTo>
                    <a:pt x="2930482" y="0"/>
                  </a:lnTo>
                  <a:lnTo>
                    <a:pt x="2930482" y="1468905"/>
                  </a:lnTo>
                  <a:lnTo>
                    <a:pt x="0" y="146890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sp>
        <p:nvSpPr>
          <p:cNvPr id="3" name="Freeform 3"/>
          <p:cNvSpPr/>
          <p:nvPr/>
        </p:nvSpPr>
        <p:spPr>
          <a:xfrm rot="-10800000">
            <a:off x="2754468" y="599614"/>
            <a:ext cx="12519703" cy="9378395"/>
          </a:xfrm>
          <a:custGeom>
            <a:avLst/>
            <a:gdLst/>
            <a:ahLst/>
            <a:cxnLst/>
            <a:rect l="l" t="t" r="r" b="b"/>
            <a:pathLst>
              <a:path w="12519703" h="9378395">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sp>
        <p:nvSpPr>
          <p:cNvPr id="8" name="Freeform 8"/>
          <p:cNvSpPr/>
          <p:nvPr/>
        </p:nvSpPr>
        <p:spPr>
          <a:xfrm rot="3901450">
            <a:off x="13846173" y="7566319"/>
            <a:ext cx="2284159" cy="2370074"/>
          </a:xfrm>
          <a:custGeom>
            <a:avLst/>
            <a:gdLst/>
            <a:ahLst/>
            <a:cxnLst/>
            <a:rect l="l" t="t" r="r" b="b"/>
            <a:pathLst>
              <a:path w="2284159" h="2370074">
                <a:moveTo>
                  <a:pt x="0" y="0"/>
                </a:moveTo>
                <a:lnTo>
                  <a:pt x="2284159" y="0"/>
                </a:lnTo>
                <a:lnTo>
                  <a:pt x="2284159" y="2370074"/>
                </a:lnTo>
                <a:lnTo>
                  <a:pt x="0" y="2370074"/>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2836055" y="3512956"/>
            <a:ext cx="12152198" cy="4419219"/>
          </a:xfrm>
          <a:prstGeom prst="rect">
            <a:avLst/>
          </a:prstGeom>
        </p:spPr>
        <p:txBody>
          <a:bodyPr lIns="0" tIns="0" rIns="0" bIns="0" rtlCol="0" anchor="t">
            <a:spAutoFit/>
          </a:bodyPr>
          <a:lstStyle/>
          <a:p>
            <a:pPr algn="ctr">
              <a:lnSpc>
                <a:spcPts val="16758"/>
              </a:lnSpc>
            </a:pPr>
            <a:r>
              <a:rPr lang="en-US" sz="17100">
                <a:solidFill>
                  <a:srgbClr val="493423"/>
                </a:solidFill>
                <a:latin typeface="Obra Letra Bold"/>
              </a:rPr>
              <a:t>Thank</a:t>
            </a:r>
          </a:p>
          <a:p>
            <a:pPr algn="ctr">
              <a:lnSpc>
                <a:spcPts val="16758"/>
              </a:lnSpc>
            </a:pPr>
            <a:r>
              <a:rPr lang="en-US" sz="17100">
                <a:solidFill>
                  <a:srgbClr val="493423"/>
                </a:solidFill>
                <a:latin typeface="Obra Letra Bold"/>
              </a:rPr>
              <a:t>you</a:t>
            </a:r>
          </a:p>
        </p:txBody>
      </p:sp>
      <p:sp>
        <p:nvSpPr>
          <p:cNvPr id="10" name="Freeform 10"/>
          <p:cNvSpPr/>
          <p:nvPr/>
        </p:nvSpPr>
        <p:spPr>
          <a:xfrm rot="-8555375" flipH="1">
            <a:off x="13952307" y="-2785349"/>
            <a:ext cx="5428145" cy="6401743"/>
          </a:xfrm>
          <a:custGeom>
            <a:avLst/>
            <a:gdLst/>
            <a:ahLst/>
            <a:cxnLst/>
            <a:rect l="l" t="t" r="r" b="b"/>
            <a:pathLst>
              <a:path w="5428145" h="6401743">
                <a:moveTo>
                  <a:pt x="5428144" y="0"/>
                </a:moveTo>
                <a:lnTo>
                  <a:pt x="0" y="0"/>
                </a:lnTo>
                <a:lnTo>
                  <a:pt x="0" y="6401744"/>
                </a:lnTo>
                <a:lnTo>
                  <a:pt x="5428144" y="6401744"/>
                </a:lnTo>
                <a:lnTo>
                  <a:pt x="5428144" y="0"/>
                </a:lnTo>
                <a:close/>
              </a:path>
            </a:pathLst>
          </a:custGeom>
          <a:blipFill>
            <a:blip r:embed="rId7"/>
            <a:stretch>
              <a:fillRect/>
            </a:stretch>
          </a:blipFill>
        </p:spPr>
        <p:txBody>
          <a:bodyPr/>
          <a:lstStyle/>
          <a:p>
            <a:endParaRPr lang="en-US"/>
          </a:p>
        </p:txBody>
      </p:sp>
      <p:sp>
        <p:nvSpPr>
          <p:cNvPr id="11" name="Freeform 11"/>
          <p:cNvSpPr/>
          <p:nvPr/>
        </p:nvSpPr>
        <p:spPr>
          <a:xfrm>
            <a:off x="10374084" y="1939680"/>
            <a:ext cx="3638549" cy="774019"/>
          </a:xfrm>
          <a:custGeom>
            <a:avLst/>
            <a:gdLst/>
            <a:ahLst/>
            <a:cxnLst/>
            <a:rect l="l" t="t" r="r" b="b"/>
            <a:pathLst>
              <a:path w="3638549" h="77401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10800000" flipV="1">
            <a:off x="4403048" y="1939680"/>
            <a:ext cx="3638549" cy="774019"/>
          </a:xfrm>
          <a:custGeom>
            <a:avLst/>
            <a:gdLst/>
            <a:ahLst/>
            <a:cxnLst/>
            <a:rect l="l" t="t" r="r" b="b"/>
            <a:pathLst>
              <a:path w="3638549" h="77401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rot="1318415" flipH="1">
            <a:off x="-542780" y="6057428"/>
            <a:ext cx="5428145" cy="6401743"/>
          </a:xfrm>
          <a:custGeom>
            <a:avLst/>
            <a:gdLst/>
            <a:ahLst/>
            <a:cxnLst/>
            <a:rect l="l" t="t" r="r" b="b"/>
            <a:pathLst>
              <a:path w="5428145" h="6401743">
                <a:moveTo>
                  <a:pt x="5428145" y="0"/>
                </a:moveTo>
                <a:lnTo>
                  <a:pt x="0" y="0"/>
                </a:lnTo>
                <a:lnTo>
                  <a:pt x="0" y="6401744"/>
                </a:lnTo>
                <a:lnTo>
                  <a:pt x="5428145" y="6401744"/>
                </a:lnTo>
                <a:lnTo>
                  <a:pt x="5428145" y="0"/>
                </a:lnTo>
                <a:close/>
              </a:path>
            </a:pathLst>
          </a:custGeom>
          <a:blipFill>
            <a:blip r:embed="rId7"/>
            <a:stretch>
              <a:fillRect/>
            </a:stretch>
          </a:blipFill>
        </p:spPr>
        <p:txBody>
          <a:bodyPr/>
          <a:lstStyle/>
          <a:p>
            <a:endParaRPr lang="en-US"/>
          </a:p>
        </p:txBody>
      </p:sp>
      <p:sp>
        <p:nvSpPr>
          <p:cNvPr id="14" name="TextBox 14"/>
          <p:cNvSpPr txBox="1"/>
          <p:nvPr/>
        </p:nvSpPr>
        <p:spPr>
          <a:xfrm>
            <a:off x="6717363" y="2110477"/>
            <a:ext cx="4853275" cy="441949"/>
          </a:xfrm>
          <a:prstGeom prst="rect">
            <a:avLst/>
          </a:prstGeom>
        </p:spPr>
        <p:txBody>
          <a:bodyPr lIns="0" tIns="0" rIns="0" bIns="0" rtlCol="0" anchor="t">
            <a:spAutoFit/>
          </a:bodyPr>
          <a:lstStyle/>
          <a:p>
            <a:pPr algn="ctr">
              <a:lnSpc>
                <a:spcPts val="3438"/>
              </a:lnSpc>
            </a:pPr>
            <a:r>
              <a:rPr lang="en-US" sz="2990">
                <a:solidFill>
                  <a:srgbClr val="7E483B"/>
                </a:solidFill>
                <a:latin typeface="Monterchi Sans Bold"/>
              </a:rPr>
              <a:t>www.reallygreatsite.com</a:t>
            </a:r>
          </a:p>
        </p:txBody>
      </p:sp>
      <p:sp>
        <p:nvSpPr>
          <p:cNvPr id="15" name="Freeform 15"/>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b="-11017"/>
            </a:stretch>
          </a:blipFill>
        </p:spPr>
        <p:txBody>
          <a:bodyPr/>
          <a:lstStyle/>
          <a:p>
            <a:endParaRPr lang="en-US"/>
          </a:p>
        </p:txBody>
      </p:sp>
      <p:sp>
        <p:nvSpPr>
          <p:cNvPr id="16" name="Freeform 16"/>
          <p:cNvSpPr/>
          <p:nvPr/>
        </p:nvSpPr>
        <p:spPr>
          <a:xfrm rot="-7467844">
            <a:off x="1911345" y="354652"/>
            <a:ext cx="2284159" cy="2370074"/>
          </a:xfrm>
          <a:custGeom>
            <a:avLst/>
            <a:gdLst/>
            <a:ahLst/>
            <a:cxnLst/>
            <a:rect l="l" t="t" r="r" b="b"/>
            <a:pathLst>
              <a:path w="2284159" h="2370074">
                <a:moveTo>
                  <a:pt x="0" y="0"/>
                </a:moveTo>
                <a:lnTo>
                  <a:pt x="2284159" y="0"/>
                </a:lnTo>
                <a:lnTo>
                  <a:pt x="2284159" y="2370074"/>
                </a:lnTo>
                <a:lnTo>
                  <a:pt x="0" y="2370074"/>
                </a:lnTo>
                <a:lnTo>
                  <a:pt x="0" y="0"/>
                </a:lnTo>
                <a:close/>
              </a:path>
            </a:pathLst>
          </a:custGeom>
          <a:blipFill>
            <a:blip r:embed="rId6"/>
            <a:stretch>
              <a:fillRect/>
            </a:stretch>
          </a:blipFill>
        </p:spPr>
        <p:txBody>
          <a:bodyPr/>
          <a:lstStyle/>
          <a:p>
            <a:endParaRPr lang="en-US"/>
          </a:p>
        </p:txBody>
      </p:sp>
      <p:sp>
        <p:nvSpPr>
          <p:cNvPr id="17" name="Freeform 17"/>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b="-11017"/>
            </a:stretch>
          </a:blipFill>
        </p:spPr>
        <p:txBody>
          <a:bodyPr/>
          <a:lstStyle/>
          <a:p>
            <a:endParaRPr lang="en-US"/>
          </a:p>
        </p:txBody>
      </p:sp>
      <p:sp>
        <p:nvSpPr>
          <p:cNvPr id="18" name="Freeform 18"/>
          <p:cNvSpPr/>
          <p:nvPr/>
        </p:nvSpPr>
        <p:spPr>
          <a:xfrm>
            <a:off x="1028700" y="3151912"/>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b="-11017"/>
            </a:stretch>
          </a:blipFill>
        </p:spPr>
        <p:txBody>
          <a:bodyPr/>
          <a:lstStyle/>
          <a:p>
            <a:endParaRPr lang="en-US"/>
          </a:p>
        </p:txBody>
      </p:sp>
      <p:sp>
        <p:nvSpPr>
          <p:cNvPr id="19" name="Freeform 19"/>
          <p:cNvSpPr/>
          <p:nvPr/>
        </p:nvSpPr>
        <p:spPr>
          <a:xfrm>
            <a:off x="1654792" y="4467875"/>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b="-11017"/>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rot="-10664829">
            <a:off x="1802671" y="425320"/>
            <a:ext cx="13654553" cy="21642663"/>
          </a:xfrm>
          <a:custGeom>
            <a:avLst/>
            <a:gdLst/>
            <a:ahLst/>
            <a:cxnLst/>
            <a:rect l="l" t="t" r="r" b="b"/>
            <a:pathLst>
              <a:path w="13654553" h="2164266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3058271" y="3545512"/>
            <a:ext cx="11536704" cy="1966705"/>
          </a:xfrm>
          <a:prstGeom prst="rect">
            <a:avLst/>
          </a:prstGeom>
        </p:spPr>
        <p:txBody>
          <a:bodyPr lIns="0" tIns="0" rIns="0" bIns="0" rtlCol="0" anchor="t">
            <a:spAutoFit/>
          </a:bodyPr>
          <a:lstStyle/>
          <a:p>
            <a:pPr algn="ctr">
              <a:lnSpc>
                <a:spcPts val="14409"/>
              </a:lnSpc>
            </a:pPr>
            <a:r>
              <a:rPr lang="en-US" sz="14703">
                <a:solidFill>
                  <a:srgbClr val="493423"/>
                </a:solidFill>
                <a:latin typeface="Obra Letra Bold"/>
              </a:rPr>
              <a:t>Agenda</a:t>
            </a:r>
          </a:p>
        </p:txBody>
      </p:sp>
      <p:sp>
        <p:nvSpPr>
          <p:cNvPr id="9" name="TextBox 9"/>
          <p:cNvSpPr txBox="1"/>
          <p:nvPr/>
        </p:nvSpPr>
        <p:spPr>
          <a:xfrm>
            <a:off x="7683508" y="5641348"/>
            <a:ext cx="6316461" cy="777955"/>
          </a:xfrm>
          <a:prstGeom prst="rect">
            <a:avLst/>
          </a:prstGeom>
        </p:spPr>
        <p:txBody>
          <a:bodyPr lIns="0" tIns="0" rIns="0" bIns="0" rtlCol="0" anchor="t">
            <a:spAutoFit/>
          </a:bodyPr>
          <a:lstStyle/>
          <a:p>
            <a:pPr>
              <a:lnSpc>
                <a:spcPts val="6387"/>
              </a:lnSpc>
            </a:pPr>
            <a:r>
              <a:rPr lang="en-US" sz="4802">
                <a:solidFill>
                  <a:srgbClr val="4A2D0A"/>
                </a:solidFill>
                <a:latin typeface="Monterchi Sans Bold"/>
              </a:rPr>
              <a:t>Introduction</a:t>
            </a:r>
          </a:p>
        </p:txBody>
      </p:sp>
      <p:sp>
        <p:nvSpPr>
          <p:cNvPr id="10" name="Freeform 10"/>
          <p:cNvSpPr/>
          <p:nvPr/>
        </p:nvSpPr>
        <p:spPr>
          <a:xfrm>
            <a:off x="-914638" y="5059349"/>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6041833" y="5655092"/>
            <a:ext cx="1406165" cy="3685530"/>
          </a:xfrm>
          <a:prstGeom prst="rect">
            <a:avLst/>
          </a:prstGeom>
        </p:spPr>
        <p:txBody>
          <a:bodyPr lIns="0" tIns="0" rIns="0" bIns="0" rtlCol="0" anchor="t">
            <a:spAutoFit/>
          </a:bodyPr>
          <a:lstStyle/>
          <a:p>
            <a:pPr algn="r">
              <a:lnSpc>
                <a:spcPts val="5651"/>
              </a:lnSpc>
            </a:pPr>
            <a:r>
              <a:rPr lang="en-US" sz="6142">
                <a:solidFill>
                  <a:srgbClr val="493423"/>
                </a:solidFill>
                <a:latin typeface="Obra Letra Bold"/>
              </a:rPr>
              <a:t>01.</a:t>
            </a:r>
          </a:p>
          <a:p>
            <a:pPr algn="r">
              <a:lnSpc>
                <a:spcPts val="5651"/>
              </a:lnSpc>
            </a:pPr>
            <a:r>
              <a:rPr lang="en-US" sz="6142">
                <a:solidFill>
                  <a:srgbClr val="493423"/>
                </a:solidFill>
                <a:latin typeface="Obra Letra Bold"/>
              </a:rPr>
              <a:t>02.</a:t>
            </a:r>
          </a:p>
          <a:p>
            <a:pPr algn="r">
              <a:lnSpc>
                <a:spcPts val="5651"/>
              </a:lnSpc>
            </a:pPr>
            <a:r>
              <a:rPr lang="en-US" sz="6142">
                <a:solidFill>
                  <a:srgbClr val="493423"/>
                </a:solidFill>
                <a:latin typeface="Obra Letra Bold"/>
              </a:rPr>
              <a:t>03.</a:t>
            </a:r>
          </a:p>
          <a:p>
            <a:pPr algn="r">
              <a:lnSpc>
                <a:spcPts val="5651"/>
              </a:lnSpc>
            </a:pPr>
            <a:r>
              <a:rPr lang="en-US" sz="6142">
                <a:solidFill>
                  <a:srgbClr val="493423"/>
                </a:solidFill>
                <a:latin typeface="Obra Letra Bold"/>
              </a:rPr>
              <a:t>04.</a:t>
            </a:r>
          </a:p>
          <a:p>
            <a:pPr algn="r">
              <a:lnSpc>
                <a:spcPts val="5651"/>
              </a:lnSpc>
            </a:pPr>
            <a:r>
              <a:rPr lang="en-US" sz="6142">
                <a:solidFill>
                  <a:srgbClr val="493423"/>
                </a:solidFill>
                <a:latin typeface="Obra Letra Bold"/>
              </a:rPr>
              <a:t>05.</a:t>
            </a:r>
          </a:p>
        </p:txBody>
      </p:sp>
      <p:sp>
        <p:nvSpPr>
          <p:cNvPr id="12" name="TextBox 12"/>
          <p:cNvSpPr txBox="1"/>
          <p:nvPr/>
        </p:nvSpPr>
        <p:spPr>
          <a:xfrm>
            <a:off x="7683508" y="6371678"/>
            <a:ext cx="6316461" cy="777955"/>
          </a:xfrm>
          <a:prstGeom prst="rect">
            <a:avLst/>
          </a:prstGeom>
        </p:spPr>
        <p:txBody>
          <a:bodyPr lIns="0" tIns="0" rIns="0" bIns="0" rtlCol="0" anchor="t">
            <a:spAutoFit/>
          </a:bodyPr>
          <a:lstStyle/>
          <a:p>
            <a:pPr>
              <a:lnSpc>
                <a:spcPts val="6387"/>
              </a:lnSpc>
            </a:pPr>
            <a:r>
              <a:rPr lang="en-US" sz="4802">
                <a:solidFill>
                  <a:srgbClr val="4A2D0A"/>
                </a:solidFill>
                <a:latin typeface="Monterchi Sans Bold"/>
              </a:rPr>
              <a:t>Objectives</a:t>
            </a:r>
          </a:p>
        </p:txBody>
      </p:sp>
      <p:sp>
        <p:nvSpPr>
          <p:cNvPr id="13" name="TextBox 13"/>
          <p:cNvSpPr txBox="1"/>
          <p:nvPr/>
        </p:nvSpPr>
        <p:spPr>
          <a:xfrm>
            <a:off x="7683508" y="7102007"/>
            <a:ext cx="6316461" cy="777955"/>
          </a:xfrm>
          <a:prstGeom prst="rect">
            <a:avLst/>
          </a:prstGeom>
        </p:spPr>
        <p:txBody>
          <a:bodyPr lIns="0" tIns="0" rIns="0" bIns="0" rtlCol="0" anchor="t">
            <a:spAutoFit/>
          </a:bodyPr>
          <a:lstStyle/>
          <a:p>
            <a:pPr>
              <a:lnSpc>
                <a:spcPts val="6387"/>
              </a:lnSpc>
            </a:pPr>
            <a:r>
              <a:rPr lang="en-US" sz="4802">
                <a:solidFill>
                  <a:srgbClr val="4A2D0A"/>
                </a:solidFill>
                <a:latin typeface="Monterchi Sans Bold"/>
              </a:rPr>
              <a:t>Data Analysis</a:t>
            </a:r>
          </a:p>
        </p:txBody>
      </p:sp>
      <p:sp>
        <p:nvSpPr>
          <p:cNvPr id="14" name="TextBox 14"/>
          <p:cNvSpPr txBox="1"/>
          <p:nvPr/>
        </p:nvSpPr>
        <p:spPr>
          <a:xfrm>
            <a:off x="7683508" y="7832337"/>
            <a:ext cx="6316461" cy="777955"/>
          </a:xfrm>
          <a:prstGeom prst="rect">
            <a:avLst/>
          </a:prstGeom>
        </p:spPr>
        <p:txBody>
          <a:bodyPr lIns="0" tIns="0" rIns="0" bIns="0" rtlCol="0" anchor="t">
            <a:spAutoFit/>
          </a:bodyPr>
          <a:lstStyle/>
          <a:p>
            <a:pPr>
              <a:lnSpc>
                <a:spcPts val="6387"/>
              </a:lnSpc>
            </a:pPr>
            <a:r>
              <a:rPr lang="en-US" sz="4802">
                <a:solidFill>
                  <a:srgbClr val="4A2D0A"/>
                </a:solidFill>
                <a:latin typeface="Monterchi Sans Bold"/>
              </a:rPr>
              <a:t>Conclusions</a:t>
            </a:r>
          </a:p>
        </p:txBody>
      </p:sp>
      <p:sp>
        <p:nvSpPr>
          <p:cNvPr id="15" name="TextBox 15"/>
          <p:cNvSpPr txBox="1"/>
          <p:nvPr/>
        </p:nvSpPr>
        <p:spPr>
          <a:xfrm>
            <a:off x="7683508" y="8562667"/>
            <a:ext cx="6316461" cy="777955"/>
          </a:xfrm>
          <a:prstGeom prst="rect">
            <a:avLst/>
          </a:prstGeom>
        </p:spPr>
        <p:txBody>
          <a:bodyPr lIns="0" tIns="0" rIns="0" bIns="0" rtlCol="0" anchor="t">
            <a:spAutoFit/>
          </a:bodyPr>
          <a:lstStyle/>
          <a:p>
            <a:pPr>
              <a:lnSpc>
                <a:spcPts val="6387"/>
              </a:lnSpc>
            </a:pPr>
            <a:r>
              <a:rPr lang="en-US" sz="4802">
                <a:solidFill>
                  <a:srgbClr val="4A2D0A"/>
                </a:solidFill>
                <a:latin typeface="Monterchi Sans Bold"/>
              </a:rPr>
              <a:t>Contact</a:t>
            </a:r>
          </a:p>
        </p:txBody>
      </p:sp>
      <p:grpSp>
        <p:nvGrpSpPr>
          <p:cNvPr id="16" name="Group 16"/>
          <p:cNvGrpSpPr/>
          <p:nvPr/>
        </p:nvGrpSpPr>
        <p:grpSpPr>
          <a:xfrm rot="10284092">
            <a:off x="12816502" y="2639955"/>
            <a:ext cx="3556947" cy="3482543"/>
            <a:chOff x="0" y="0"/>
            <a:chExt cx="4742596" cy="4643390"/>
          </a:xfrm>
        </p:grpSpPr>
        <p:sp>
          <p:nvSpPr>
            <p:cNvPr id="17" name="Freeform 17"/>
            <p:cNvSpPr/>
            <p:nvPr/>
          </p:nvSpPr>
          <p:spPr>
            <a:xfrm rot="-3636955">
              <a:off x="713630" y="533730"/>
              <a:ext cx="3315336" cy="3575930"/>
            </a:xfrm>
            <a:custGeom>
              <a:avLst/>
              <a:gdLst/>
              <a:ahLst/>
              <a:cxnLst/>
              <a:rect l="l" t="t" r="r" b="b"/>
              <a:pathLst>
                <a:path w="3315336" h="3575930">
                  <a:moveTo>
                    <a:pt x="0" y="0"/>
                  </a:moveTo>
                  <a:lnTo>
                    <a:pt x="3315336" y="0"/>
                  </a:lnTo>
                  <a:lnTo>
                    <a:pt x="3315336" y="3575930"/>
                  </a:lnTo>
                  <a:lnTo>
                    <a:pt x="0" y="3575930"/>
                  </a:lnTo>
                  <a:lnTo>
                    <a:pt x="0" y="0"/>
                  </a:lnTo>
                  <a:close/>
                </a:path>
              </a:pathLst>
            </a:custGeom>
            <a:blipFill>
              <a:blip r:embed="rId7"/>
              <a:stretch>
                <a:fillRect/>
              </a:stretch>
            </a:blipFill>
          </p:spPr>
          <p:txBody>
            <a:bodyPr/>
            <a:lstStyle/>
            <a:p>
              <a:endParaRPr lang="en-US"/>
            </a:p>
          </p:txBody>
        </p:sp>
        <p:sp>
          <p:nvSpPr>
            <p:cNvPr id="18" name="Freeform 18"/>
            <p:cNvSpPr/>
            <p:nvPr/>
          </p:nvSpPr>
          <p:spPr>
            <a:xfrm>
              <a:off x="984716" y="1172521"/>
              <a:ext cx="2427900" cy="2437039"/>
            </a:xfrm>
            <a:custGeom>
              <a:avLst/>
              <a:gdLst/>
              <a:ahLst/>
              <a:cxnLst/>
              <a:rect l="l" t="t" r="r" b="b"/>
              <a:pathLst>
                <a:path w="2427900" h="2437039">
                  <a:moveTo>
                    <a:pt x="0" y="0"/>
                  </a:moveTo>
                  <a:lnTo>
                    <a:pt x="2427899" y="0"/>
                  </a:lnTo>
                  <a:lnTo>
                    <a:pt x="2427899" y="2437039"/>
                  </a:lnTo>
                  <a:lnTo>
                    <a:pt x="0" y="24370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410886" y="1785524"/>
              <a:ext cx="2836396" cy="1421743"/>
            </a:xfrm>
            <a:custGeom>
              <a:avLst/>
              <a:gdLst/>
              <a:ahLst/>
              <a:cxnLst/>
              <a:rect l="l" t="t" r="r" b="b"/>
              <a:pathLst>
                <a:path w="2836396" h="1421743">
                  <a:moveTo>
                    <a:pt x="0" y="0"/>
                  </a:moveTo>
                  <a:lnTo>
                    <a:pt x="2836396" y="0"/>
                  </a:lnTo>
                  <a:lnTo>
                    <a:pt x="2836396" y="1421744"/>
                  </a:lnTo>
                  <a:lnTo>
                    <a:pt x="0" y="1421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5" name="Freeform 5"/>
          <p:cNvSpPr/>
          <p:nvPr/>
        </p:nvSpPr>
        <p:spPr>
          <a:xfrm>
            <a:off x="2836385" y="649745"/>
            <a:ext cx="12355869" cy="9278134"/>
          </a:xfrm>
          <a:custGeom>
            <a:avLst/>
            <a:gdLst/>
            <a:ahLst/>
            <a:cxnLst/>
            <a:rect l="l" t="t" r="r" b="b"/>
            <a:pathLst>
              <a:path w="12355869" h="9278134">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8" name="Freeform 8"/>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589354" y="3913641"/>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10800000" flipV="1">
            <a:off x="5816488" y="3913641"/>
            <a:ext cx="2625895" cy="558600"/>
          </a:xfrm>
          <a:custGeom>
            <a:avLst/>
            <a:gdLst/>
            <a:ahLst/>
            <a:cxnLst/>
            <a:rect l="l" t="t" r="r" b="b"/>
            <a:pathLst>
              <a:path w="2625895" h="558600">
                <a:moveTo>
                  <a:pt x="0" y="558600"/>
                </a:moveTo>
                <a:lnTo>
                  <a:pt x="2625896" y="558600"/>
                </a:lnTo>
                <a:lnTo>
                  <a:pt x="2625896" y="0"/>
                </a:lnTo>
                <a:lnTo>
                  <a:pt x="0" y="0"/>
                </a:lnTo>
                <a:lnTo>
                  <a:pt x="0" y="55860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1314390">
            <a:off x="16053445" y="-1516125"/>
            <a:ext cx="2900762" cy="3009869"/>
          </a:xfrm>
          <a:custGeom>
            <a:avLst/>
            <a:gdLst/>
            <a:ahLst/>
            <a:cxnLst/>
            <a:rect l="l" t="t" r="r" b="b"/>
            <a:pathLst>
              <a:path w="2900762" h="3009869">
                <a:moveTo>
                  <a:pt x="0" y="0"/>
                </a:moveTo>
                <a:lnTo>
                  <a:pt x="2900762" y="0"/>
                </a:lnTo>
                <a:lnTo>
                  <a:pt x="2900762" y="3009869"/>
                </a:lnTo>
                <a:lnTo>
                  <a:pt x="0" y="3009869"/>
                </a:lnTo>
                <a:lnTo>
                  <a:pt x="0" y="0"/>
                </a:lnTo>
                <a:close/>
              </a:path>
            </a:pathLst>
          </a:custGeom>
          <a:blipFill>
            <a:blip r:embed="rId10"/>
            <a:stretch>
              <a:fillRect/>
            </a:stretch>
          </a:blipFill>
        </p:spPr>
        <p:txBody>
          <a:bodyPr/>
          <a:lstStyle/>
          <a:p>
            <a:endParaRPr lang="en-US"/>
          </a:p>
        </p:txBody>
      </p:sp>
      <p:sp>
        <p:nvSpPr>
          <p:cNvPr id="12" name="Freeform 12"/>
          <p:cNvSpPr/>
          <p:nvPr/>
        </p:nvSpPr>
        <p:spPr>
          <a:xfrm rot="10178534">
            <a:off x="-1200889" y="8586103"/>
            <a:ext cx="3535729" cy="3668720"/>
          </a:xfrm>
          <a:custGeom>
            <a:avLst/>
            <a:gdLst/>
            <a:ahLst/>
            <a:cxnLst/>
            <a:rect l="l" t="t" r="r" b="b"/>
            <a:pathLst>
              <a:path w="3535729" h="3668720">
                <a:moveTo>
                  <a:pt x="0" y="0"/>
                </a:moveTo>
                <a:lnTo>
                  <a:pt x="3535729" y="0"/>
                </a:lnTo>
                <a:lnTo>
                  <a:pt x="3535729" y="3668720"/>
                </a:lnTo>
                <a:lnTo>
                  <a:pt x="0" y="3668720"/>
                </a:lnTo>
                <a:lnTo>
                  <a:pt x="0" y="0"/>
                </a:lnTo>
                <a:close/>
              </a:path>
            </a:pathLst>
          </a:custGeom>
          <a:blipFill>
            <a:blip r:embed="rId10"/>
            <a:stretch>
              <a:fillRect/>
            </a:stretch>
          </a:blipFill>
        </p:spPr>
        <p:txBody>
          <a:bodyPr/>
          <a:lstStyle/>
          <a:p>
            <a:endParaRPr lang="en-US"/>
          </a:p>
        </p:txBody>
      </p:sp>
      <p:sp>
        <p:nvSpPr>
          <p:cNvPr id="13" name="TextBox 13"/>
          <p:cNvSpPr txBox="1"/>
          <p:nvPr/>
        </p:nvSpPr>
        <p:spPr>
          <a:xfrm>
            <a:off x="3022632" y="2287848"/>
            <a:ext cx="12169622" cy="1625793"/>
          </a:xfrm>
          <a:prstGeom prst="rect">
            <a:avLst/>
          </a:prstGeom>
        </p:spPr>
        <p:txBody>
          <a:bodyPr lIns="0" tIns="0" rIns="0" bIns="0" rtlCol="0" anchor="t">
            <a:spAutoFit/>
          </a:bodyPr>
          <a:lstStyle/>
          <a:p>
            <a:pPr algn="ctr">
              <a:lnSpc>
                <a:spcPts val="11978"/>
              </a:lnSpc>
            </a:pPr>
            <a:r>
              <a:rPr lang="en-US" sz="12222">
                <a:solidFill>
                  <a:srgbClr val="4A2D0A"/>
                </a:solidFill>
                <a:latin typeface="Obra Letra Bold"/>
              </a:rPr>
              <a:t>Introduction</a:t>
            </a:r>
          </a:p>
        </p:txBody>
      </p:sp>
      <p:sp>
        <p:nvSpPr>
          <p:cNvPr id="14" name="TextBox 14"/>
          <p:cNvSpPr txBox="1"/>
          <p:nvPr/>
        </p:nvSpPr>
        <p:spPr>
          <a:xfrm>
            <a:off x="4840046" y="4798733"/>
            <a:ext cx="8348547" cy="3533506"/>
          </a:xfrm>
          <a:prstGeom prst="rect">
            <a:avLst/>
          </a:prstGeom>
        </p:spPr>
        <p:txBody>
          <a:bodyPr lIns="0" tIns="0" rIns="0" bIns="0" rtlCol="0" anchor="t">
            <a:spAutoFit/>
          </a:bodyPr>
          <a:lstStyle/>
          <a:p>
            <a:pPr algn="ctr">
              <a:lnSpc>
                <a:spcPts val="4715"/>
              </a:lnSpc>
            </a:pPr>
            <a:r>
              <a:rPr lang="en-US" sz="3802">
                <a:solidFill>
                  <a:srgbClr val="5E4840"/>
                </a:solidFill>
                <a:latin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id="15" name="Freeform 15"/>
          <p:cNvSpPr/>
          <p:nvPr/>
        </p:nvSpPr>
        <p:spPr>
          <a:xfrm>
            <a:off x="703325" y="5556929"/>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b="-11017"/>
            </a:stretch>
          </a:blipFill>
        </p:spPr>
        <p:txBody>
          <a:bodyPr/>
          <a:lstStyle/>
          <a:p>
            <a:endParaRPr lang="en-US"/>
          </a:p>
        </p:txBody>
      </p:sp>
      <p:sp>
        <p:nvSpPr>
          <p:cNvPr id="16" name="Freeform 16"/>
          <p:cNvSpPr/>
          <p:nvPr/>
        </p:nvSpPr>
        <p:spPr>
          <a:xfrm>
            <a:off x="1593312" y="6570249"/>
            <a:ext cx="1033001" cy="1078478"/>
          </a:xfrm>
          <a:custGeom>
            <a:avLst/>
            <a:gdLst/>
            <a:ahLst/>
            <a:cxnLst/>
            <a:rect l="l" t="t" r="r" b="b"/>
            <a:pathLst>
              <a:path w="1033001" h="1078478">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b="-11017"/>
            </a:stretch>
          </a:blipFill>
        </p:spPr>
        <p:txBody>
          <a:bodyPr/>
          <a:lstStyle/>
          <a:p>
            <a:endParaRPr lang="en-US"/>
          </a:p>
        </p:txBody>
      </p:sp>
      <p:sp>
        <p:nvSpPr>
          <p:cNvPr id="17" name="Freeform 17"/>
          <p:cNvSpPr/>
          <p:nvPr/>
        </p:nvSpPr>
        <p:spPr>
          <a:xfrm>
            <a:off x="15582779" y="2445233"/>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b="-11017"/>
            </a:stretch>
          </a:blipFill>
        </p:spPr>
        <p:txBody>
          <a:bodyPr/>
          <a:lstStyle/>
          <a:p>
            <a:endParaRPr lang="en-US"/>
          </a:p>
        </p:txBody>
      </p:sp>
      <p:sp>
        <p:nvSpPr>
          <p:cNvPr id="18" name="Freeform 18"/>
          <p:cNvSpPr/>
          <p:nvPr/>
        </p:nvSpPr>
        <p:spPr>
          <a:xfrm>
            <a:off x="15225217" y="3706668"/>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b="-11017"/>
            </a:stretch>
          </a:blipFill>
        </p:spPr>
        <p:txBody>
          <a:bodyPr/>
          <a:lstStyle/>
          <a:p>
            <a:endParaRPr lang="en-US"/>
          </a:p>
        </p:txBody>
      </p:sp>
      <p:sp>
        <p:nvSpPr>
          <p:cNvPr id="19" name="TextBox 19"/>
          <p:cNvSpPr txBox="1"/>
          <p:nvPr/>
        </p:nvSpPr>
        <p:spPr>
          <a:xfrm>
            <a:off x="245332" y="1333500"/>
            <a:ext cx="2956108" cy="2012568"/>
          </a:xfrm>
          <a:prstGeom prst="rect">
            <a:avLst/>
          </a:prstGeom>
        </p:spPr>
        <p:txBody>
          <a:bodyPr lIns="0" tIns="0" rIns="0" bIns="0" rtlCol="0" anchor="t">
            <a:spAutoFit/>
          </a:bodyPr>
          <a:lstStyle/>
          <a:p>
            <a:pPr algn="ctr">
              <a:lnSpc>
                <a:spcPts val="14797"/>
              </a:lnSpc>
            </a:pPr>
            <a:r>
              <a:rPr lang="en-US" sz="15099">
                <a:solidFill>
                  <a:srgbClr val="493423"/>
                </a:solidFill>
                <a:latin typeface="Obra Letra Bold"/>
              </a:rPr>
              <a:t>01</a:t>
            </a:r>
          </a:p>
        </p:txBody>
      </p:sp>
      <p:sp>
        <p:nvSpPr>
          <p:cNvPr id="20" name="Freeform 20"/>
          <p:cNvSpPr/>
          <p:nvPr/>
        </p:nvSpPr>
        <p:spPr>
          <a:xfrm rot="-5400000">
            <a:off x="8660265" y="3898054"/>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r:embed="rId14"/>
                </a:ext>
              </a:extLst>
            </a:blip>
            <a:stretch>
              <a:fillRect l="-101042" t="-84932" b="-11017"/>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8652098" y="3680423"/>
            <a:ext cx="7446195" cy="5577877"/>
          </a:xfrm>
          <a:custGeom>
            <a:avLst/>
            <a:gdLst/>
            <a:ahLst/>
            <a:cxnLst/>
            <a:rect l="l" t="t" r="r" b="b"/>
            <a:pathLst>
              <a:path w="7446195" h="5577877">
                <a:moveTo>
                  <a:pt x="0" y="0"/>
                </a:moveTo>
                <a:lnTo>
                  <a:pt x="7446195" y="0"/>
                </a:lnTo>
                <a:lnTo>
                  <a:pt x="7446195" y="5577877"/>
                </a:lnTo>
                <a:lnTo>
                  <a:pt x="0" y="5577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9" name="Group 9"/>
          <p:cNvGrpSpPr/>
          <p:nvPr/>
        </p:nvGrpSpPr>
        <p:grpSpPr>
          <a:xfrm>
            <a:off x="9244134" y="4223140"/>
            <a:ext cx="6349077" cy="4370888"/>
            <a:chOff x="0" y="0"/>
            <a:chExt cx="1833430" cy="1262186"/>
          </a:xfrm>
        </p:grpSpPr>
        <p:sp>
          <p:nvSpPr>
            <p:cNvPr id="10" name="Freeform 10"/>
            <p:cNvSpPr/>
            <p:nvPr/>
          </p:nvSpPr>
          <p:spPr>
            <a:xfrm>
              <a:off x="0" y="0"/>
              <a:ext cx="1833430" cy="1262186"/>
            </a:xfrm>
            <a:custGeom>
              <a:avLst/>
              <a:gdLst/>
              <a:ahLst/>
              <a:cxnLst/>
              <a:rect l="l" t="t" r="r" b="b"/>
              <a:pathLst>
                <a:path w="1833430" h="1262186">
                  <a:moveTo>
                    <a:pt x="0" y="0"/>
                  </a:moveTo>
                  <a:lnTo>
                    <a:pt x="1833430" y="0"/>
                  </a:lnTo>
                  <a:lnTo>
                    <a:pt x="1833430" y="1262186"/>
                  </a:lnTo>
                  <a:lnTo>
                    <a:pt x="0" y="1262186"/>
                  </a:lnTo>
                  <a:close/>
                </a:path>
              </a:pathLst>
            </a:custGeom>
            <a:blipFill>
              <a:blip r:embed="rId8"/>
              <a:stretch>
                <a:fillRect l="-1632" r="-1632"/>
              </a:stretch>
            </a:blipFill>
          </p:spPr>
          <p:txBody>
            <a:bodyPr/>
            <a:lstStyle/>
            <a:p>
              <a:endParaRPr lang="en-US"/>
            </a:p>
          </p:txBody>
        </p:sp>
      </p:grpSp>
      <p:sp>
        <p:nvSpPr>
          <p:cNvPr id="11" name="TextBox 11"/>
          <p:cNvSpPr txBox="1"/>
          <p:nvPr/>
        </p:nvSpPr>
        <p:spPr>
          <a:xfrm>
            <a:off x="4438489" y="1830305"/>
            <a:ext cx="11083332" cy="1515764"/>
          </a:xfrm>
          <a:prstGeom prst="rect">
            <a:avLst/>
          </a:prstGeom>
        </p:spPr>
        <p:txBody>
          <a:bodyPr lIns="0" tIns="0" rIns="0" bIns="0" rtlCol="0" anchor="t">
            <a:spAutoFit/>
          </a:bodyPr>
          <a:lstStyle/>
          <a:p>
            <a:pPr algn="ctr">
              <a:lnSpc>
                <a:spcPts val="11070"/>
              </a:lnSpc>
            </a:pPr>
            <a:r>
              <a:rPr lang="en-US" sz="11296">
                <a:solidFill>
                  <a:srgbClr val="F3F1DB"/>
                </a:solidFill>
                <a:latin typeface="Obra Letra Bold"/>
              </a:rPr>
              <a:t>About me</a:t>
            </a:r>
          </a:p>
        </p:txBody>
      </p:sp>
      <p:sp>
        <p:nvSpPr>
          <p:cNvPr id="12" name="Freeform 12"/>
          <p:cNvSpPr/>
          <p:nvPr/>
        </p:nvSpPr>
        <p:spPr>
          <a:xfrm>
            <a:off x="13717733" y="2179435"/>
            <a:ext cx="1765987" cy="512890"/>
          </a:xfrm>
          <a:custGeom>
            <a:avLst/>
            <a:gdLst/>
            <a:ahLst/>
            <a:cxnLst/>
            <a:rect l="l" t="t" r="r" b="b"/>
            <a:pathLst>
              <a:path w="1765987" h="512890">
                <a:moveTo>
                  <a:pt x="0" y="0"/>
                </a:moveTo>
                <a:lnTo>
                  <a:pt x="1765988" y="0"/>
                </a:lnTo>
                <a:lnTo>
                  <a:pt x="1765988" y="512891"/>
                </a:lnTo>
                <a:lnTo>
                  <a:pt x="0" y="512891"/>
                </a:lnTo>
                <a:lnTo>
                  <a:pt x="0" y="0"/>
                </a:lnTo>
                <a:close/>
              </a:path>
            </a:pathLst>
          </a:custGeom>
          <a:blipFill>
            <a:blip r:embed="rId9">
              <a:extLst>
                <a:ext uri="{96DAC541-7B7A-43D3-8B79-37D633B846F1}">
                  <asvg:svgBlip xmlns:asvg="http://schemas.microsoft.com/office/drawing/2016/SVG/main" r:embed="rId10"/>
                </a:ext>
              </a:extLst>
            </a:blip>
            <a:stretch>
              <a:fillRect l="-36525"/>
            </a:stretch>
          </a:blipFill>
        </p:spPr>
        <p:txBody>
          <a:bodyPr/>
          <a:lstStyle/>
          <a:p>
            <a:endParaRPr lang="en-US"/>
          </a:p>
        </p:txBody>
      </p:sp>
      <p:sp>
        <p:nvSpPr>
          <p:cNvPr id="13" name="TextBox 13"/>
          <p:cNvSpPr txBox="1"/>
          <p:nvPr/>
        </p:nvSpPr>
        <p:spPr>
          <a:xfrm>
            <a:off x="2189133" y="4008083"/>
            <a:ext cx="6275254" cy="4960657"/>
          </a:xfrm>
          <a:prstGeom prst="rect">
            <a:avLst/>
          </a:prstGeom>
        </p:spPr>
        <p:txBody>
          <a:bodyPr lIns="0" tIns="0" rIns="0" bIns="0" rtlCol="0" anchor="t">
            <a:spAutoFit/>
          </a:bodyPr>
          <a:lstStyle/>
          <a:p>
            <a:pPr algn="r">
              <a:lnSpc>
                <a:spcPts val="3963"/>
              </a:lnSpc>
            </a:pPr>
            <a:r>
              <a:rPr lang="en-US" sz="3602">
                <a:solidFill>
                  <a:srgbClr val="F3F1DB"/>
                </a:solidFill>
                <a:latin typeface="Monterchi Sans Bold"/>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grpSp>
        <p:nvGrpSpPr>
          <p:cNvPr id="14" name="Group 14"/>
          <p:cNvGrpSpPr/>
          <p:nvPr/>
        </p:nvGrpSpPr>
        <p:grpSpPr>
          <a:xfrm rot="10284092">
            <a:off x="14490882" y="7071235"/>
            <a:ext cx="3147408" cy="3081570"/>
            <a:chOff x="0" y="0"/>
            <a:chExt cx="4196544" cy="4108761"/>
          </a:xfrm>
        </p:grpSpPr>
        <p:sp>
          <p:nvSpPr>
            <p:cNvPr id="15" name="Freeform 15"/>
            <p:cNvSpPr/>
            <p:nvPr/>
          </p:nvSpPr>
          <p:spPr>
            <a:xfrm rot="-3636955">
              <a:off x="631464" y="472278"/>
              <a:ext cx="2933616" cy="3164206"/>
            </a:xfrm>
            <a:custGeom>
              <a:avLst/>
              <a:gdLst/>
              <a:ahLst/>
              <a:cxnLst/>
              <a:rect l="l" t="t" r="r" b="b"/>
              <a:pathLst>
                <a:path w="2933616" h="3164206">
                  <a:moveTo>
                    <a:pt x="0" y="0"/>
                  </a:moveTo>
                  <a:lnTo>
                    <a:pt x="2933616" y="0"/>
                  </a:lnTo>
                  <a:lnTo>
                    <a:pt x="2933616" y="3164205"/>
                  </a:lnTo>
                  <a:lnTo>
                    <a:pt x="0" y="3164205"/>
                  </a:lnTo>
                  <a:lnTo>
                    <a:pt x="0" y="0"/>
                  </a:lnTo>
                  <a:close/>
                </a:path>
              </a:pathLst>
            </a:custGeom>
            <a:blipFill>
              <a:blip r:embed="rId11"/>
              <a:stretch>
                <a:fillRect/>
              </a:stretch>
            </a:blipFill>
          </p:spPr>
          <p:txBody>
            <a:bodyPr/>
            <a:lstStyle/>
            <a:p>
              <a:endParaRPr lang="en-US"/>
            </a:p>
          </p:txBody>
        </p:sp>
        <p:sp>
          <p:nvSpPr>
            <p:cNvPr id="16" name="Freeform 16"/>
            <p:cNvSpPr/>
            <p:nvPr/>
          </p:nvSpPr>
          <p:spPr>
            <a:xfrm>
              <a:off x="871338" y="1037520"/>
              <a:ext cx="2148357" cy="2156443"/>
            </a:xfrm>
            <a:custGeom>
              <a:avLst/>
              <a:gdLst/>
              <a:ahLst/>
              <a:cxnLst/>
              <a:rect l="l" t="t" r="r" b="b"/>
              <a:pathLst>
                <a:path w="2148357" h="2156443">
                  <a:moveTo>
                    <a:pt x="0" y="0"/>
                  </a:moveTo>
                  <a:lnTo>
                    <a:pt x="2148356" y="0"/>
                  </a:lnTo>
                  <a:lnTo>
                    <a:pt x="2148356" y="2156443"/>
                  </a:lnTo>
                  <a:lnTo>
                    <a:pt x="0" y="21564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a:off x="363578" y="1579943"/>
              <a:ext cx="2509819" cy="1258047"/>
            </a:xfrm>
            <a:custGeom>
              <a:avLst/>
              <a:gdLst/>
              <a:ahLst/>
              <a:cxnLst/>
              <a:rect l="l" t="t" r="r" b="b"/>
              <a:pathLst>
                <a:path w="2509819" h="1258047">
                  <a:moveTo>
                    <a:pt x="0" y="0"/>
                  </a:moveTo>
                  <a:lnTo>
                    <a:pt x="2509819" y="0"/>
                  </a:lnTo>
                  <a:lnTo>
                    <a:pt x="2509819" y="1258047"/>
                  </a:lnTo>
                  <a:lnTo>
                    <a:pt x="0" y="125804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
        <p:nvSpPr>
          <p:cNvPr id="18" name="TextBox 18"/>
          <p:cNvSpPr txBox="1"/>
          <p:nvPr/>
        </p:nvSpPr>
        <p:spPr>
          <a:xfrm>
            <a:off x="245332" y="1333500"/>
            <a:ext cx="2956108" cy="2012568"/>
          </a:xfrm>
          <a:prstGeom prst="rect">
            <a:avLst/>
          </a:prstGeom>
        </p:spPr>
        <p:txBody>
          <a:bodyPr lIns="0" tIns="0" rIns="0" bIns="0" rtlCol="0" anchor="t">
            <a:spAutoFit/>
          </a:bodyPr>
          <a:lstStyle/>
          <a:p>
            <a:pPr algn="ctr">
              <a:lnSpc>
                <a:spcPts val="14797"/>
              </a:lnSpc>
            </a:pPr>
            <a:r>
              <a:rPr lang="en-US" sz="15099">
                <a:solidFill>
                  <a:srgbClr val="493423"/>
                </a:solidFill>
                <a:latin typeface="Obra Letra Bold"/>
              </a:rPr>
              <a:t>02</a:t>
            </a:r>
          </a:p>
        </p:txBody>
      </p:sp>
      <p:sp>
        <p:nvSpPr>
          <p:cNvPr id="19" name="Freeform 19"/>
          <p:cNvSpPr/>
          <p:nvPr/>
        </p:nvSpPr>
        <p:spPr>
          <a:xfrm flipH="1">
            <a:off x="4443767" y="2187384"/>
            <a:ext cx="1765987" cy="512890"/>
          </a:xfrm>
          <a:custGeom>
            <a:avLst/>
            <a:gdLst/>
            <a:ahLst/>
            <a:cxnLst/>
            <a:rect l="l" t="t" r="r" b="b"/>
            <a:pathLst>
              <a:path w="1765987" h="512890">
                <a:moveTo>
                  <a:pt x="1765987" y="0"/>
                </a:moveTo>
                <a:lnTo>
                  <a:pt x="0" y="0"/>
                </a:lnTo>
                <a:lnTo>
                  <a:pt x="0" y="512890"/>
                </a:lnTo>
                <a:lnTo>
                  <a:pt x="1765987" y="512890"/>
                </a:lnTo>
                <a:lnTo>
                  <a:pt x="1765987" y="0"/>
                </a:lnTo>
                <a:close/>
              </a:path>
            </a:pathLst>
          </a:custGeom>
          <a:blipFill>
            <a:blip r:embed="rId9">
              <a:extLst>
                <a:ext uri="{96DAC541-7B7A-43D3-8B79-37D633B846F1}">
                  <asvg:svgBlip xmlns:asvg="http://schemas.microsoft.com/office/drawing/2016/SVG/main" r:embed="rId10"/>
                </a:ext>
              </a:extLst>
            </a:blip>
            <a:stretch>
              <a:fillRect l="-36525"/>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282508" y="4245907"/>
            <a:ext cx="6923068" cy="5198595"/>
          </a:xfrm>
          <a:custGeom>
            <a:avLst/>
            <a:gdLst/>
            <a:ahLst/>
            <a:cxnLst/>
            <a:rect l="l" t="t" r="r" b="b"/>
            <a:pathLst>
              <a:path w="6923068" h="5198595">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654196" y="4245907"/>
            <a:ext cx="6923068" cy="5198595"/>
          </a:xfrm>
          <a:custGeom>
            <a:avLst/>
            <a:gdLst/>
            <a:ahLst/>
            <a:cxnLst/>
            <a:rect l="l" t="t" r="r" b="b"/>
            <a:pathLst>
              <a:path w="6923068" h="5198595">
                <a:moveTo>
                  <a:pt x="0" y="0"/>
                </a:moveTo>
                <a:lnTo>
                  <a:pt x="6923068" y="0"/>
                </a:lnTo>
                <a:lnTo>
                  <a:pt x="6923068" y="5198595"/>
                </a:lnTo>
                <a:lnTo>
                  <a:pt x="0" y="51985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4110672" y="1845005"/>
            <a:ext cx="11411148" cy="1625793"/>
          </a:xfrm>
          <a:prstGeom prst="rect">
            <a:avLst/>
          </a:prstGeom>
        </p:spPr>
        <p:txBody>
          <a:bodyPr lIns="0" tIns="0" rIns="0" bIns="0" rtlCol="0" anchor="t">
            <a:spAutoFit/>
          </a:bodyPr>
          <a:lstStyle/>
          <a:p>
            <a:pPr algn="ctr">
              <a:lnSpc>
                <a:spcPts val="11978"/>
              </a:lnSpc>
            </a:pPr>
            <a:r>
              <a:rPr lang="en-US" sz="12222">
                <a:solidFill>
                  <a:srgbClr val="F3F1DB"/>
                </a:solidFill>
                <a:latin typeface="Obra Letra Bold"/>
              </a:rPr>
              <a:t>Objectives</a:t>
            </a:r>
          </a:p>
        </p:txBody>
      </p:sp>
      <p:sp>
        <p:nvSpPr>
          <p:cNvPr id="11" name="Freeform 11"/>
          <p:cNvSpPr/>
          <p:nvPr/>
        </p:nvSpPr>
        <p:spPr>
          <a:xfrm>
            <a:off x="13839654" y="2174074"/>
            <a:ext cx="1236381" cy="720005"/>
          </a:xfrm>
          <a:custGeom>
            <a:avLst/>
            <a:gdLst/>
            <a:ahLst/>
            <a:cxnLst/>
            <a:rect l="l" t="t" r="r" b="b"/>
            <a:pathLst>
              <a:path w="1236381" h="720005">
                <a:moveTo>
                  <a:pt x="0" y="0"/>
                </a:moveTo>
                <a:lnTo>
                  <a:pt x="1236381" y="0"/>
                </a:lnTo>
                <a:lnTo>
                  <a:pt x="1236381" y="720005"/>
                </a:lnTo>
                <a:lnTo>
                  <a:pt x="0" y="720005"/>
                </a:lnTo>
                <a:lnTo>
                  <a:pt x="0" y="0"/>
                </a:lnTo>
                <a:close/>
              </a:path>
            </a:pathLst>
          </a:custGeom>
          <a:blipFill>
            <a:blip r:embed="rId8">
              <a:extLst>
                <a:ext uri="{96DAC541-7B7A-43D3-8B79-37D633B846F1}">
                  <asvg:svgBlip xmlns:asvg="http://schemas.microsoft.com/office/drawing/2016/SVG/main" r:embed="rId9"/>
                </a:ext>
              </a:extLst>
            </a:blip>
            <a:stretch>
              <a:fillRect l="-173753"/>
            </a:stretch>
          </a:blipFill>
        </p:spPr>
        <p:txBody>
          <a:bodyPr/>
          <a:lstStyle/>
          <a:p>
            <a:endParaRPr lang="en-US"/>
          </a:p>
        </p:txBody>
      </p:sp>
      <p:sp>
        <p:nvSpPr>
          <p:cNvPr id="12" name="TextBox 12"/>
          <p:cNvSpPr txBox="1"/>
          <p:nvPr/>
        </p:nvSpPr>
        <p:spPr>
          <a:xfrm>
            <a:off x="2424134" y="5183174"/>
            <a:ext cx="6754476" cy="955406"/>
          </a:xfrm>
          <a:prstGeom prst="rect">
            <a:avLst/>
          </a:prstGeom>
        </p:spPr>
        <p:txBody>
          <a:bodyPr lIns="0" tIns="0" rIns="0" bIns="0" rtlCol="0" anchor="t">
            <a:spAutoFit/>
          </a:bodyPr>
          <a:lstStyle/>
          <a:p>
            <a:pPr algn="ctr">
              <a:lnSpc>
                <a:spcPts val="6900"/>
              </a:lnSpc>
            </a:pPr>
            <a:r>
              <a:rPr lang="en-US" sz="7041">
                <a:solidFill>
                  <a:srgbClr val="493423"/>
                </a:solidFill>
                <a:latin typeface="Obra Letra Bold"/>
              </a:rPr>
              <a:t>Objective 1</a:t>
            </a:r>
          </a:p>
        </p:txBody>
      </p:sp>
      <p:sp>
        <p:nvSpPr>
          <p:cNvPr id="13" name="TextBox 13"/>
          <p:cNvSpPr txBox="1"/>
          <p:nvPr/>
        </p:nvSpPr>
        <p:spPr>
          <a:xfrm>
            <a:off x="2918563" y="6260831"/>
            <a:ext cx="5765617" cy="2298532"/>
          </a:xfrm>
          <a:prstGeom prst="rect">
            <a:avLst/>
          </a:prstGeom>
        </p:spPr>
        <p:txBody>
          <a:bodyPr lIns="0" tIns="0" rIns="0" bIns="0" rtlCol="0" anchor="t">
            <a:spAutoFit/>
          </a:bodyPr>
          <a:lstStyle/>
          <a:p>
            <a:pPr algn="ctr">
              <a:lnSpc>
                <a:spcPts val="3018"/>
              </a:lnSpc>
            </a:pPr>
            <a:r>
              <a:rPr lang="en-US" sz="2847">
                <a:solidFill>
                  <a:srgbClr val="4A2D0A"/>
                </a:solidFill>
                <a:latin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id="14" name="TextBox 14"/>
          <p:cNvSpPr txBox="1"/>
          <p:nvPr/>
        </p:nvSpPr>
        <p:spPr>
          <a:xfrm>
            <a:off x="10232921" y="6260831"/>
            <a:ext cx="5765617" cy="2298532"/>
          </a:xfrm>
          <a:prstGeom prst="rect">
            <a:avLst/>
          </a:prstGeom>
        </p:spPr>
        <p:txBody>
          <a:bodyPr lIns="0" tIns="0" rIns="0" bIns="0" rtlCol="0" anchor="t">
            <a:spAutoFit/>
          </a:bodyPr>
          <a:lstStyle/>
          <a:p>
            <a:pPr algn="ctr">
              <a:lnSpc>
                <a:spcPts val="3018"/>
              </a:lnSpc>
            </a:pPr>
            <a:r>
              <a:rPr lang="en-US" sz="2847">
                <a:solidFill>
                  <a:srgbClr val="4A2D0A"/>
                </a:solidFill>
                <a:latin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id="15" name="TextBox 15"/>
          <p:cNvSpPr txBox="1"/>
          <p:nvPr/>
        </p:nvSpPr>
        <p:spPr>
          <a:xfrm>
            <a:off x="245332" y="1333500"/>
            <a:ext cx="2956108" cy="2012568"/>
          </a:xfrm>
          <a:prstGeom prst="rect">
            <a:avLst/>
          </a:prstGeom>
        </p:spPr>
        <p:txBody>
          <a:bodyPr lIns="0" tIns="0" rIns="0" bIns="0" rtlCol="0" anchor="t">
            <a:spAutoFit/>
          </a:bodyPr>
          <a:lstStyle/>
          <a:p>
            <a:pPr algn="ctr">
              <a:lnSpc>
                <a:spcPts val="14797"/>
              </a:lnSpc>
            </a:pPr>
            <a:r>
              <a:rPr lang="en-US" sz="15099">
                <a:solidFill>
                  <a:srgbClr val="493423"/>
                </a:solidFill>
                <a:latin typeface="Obra Letra Bold"/>
              </a:rPr>
              <a:t>03</a:t>
            </a:r>
          </a:p>
        </p:txBody>
      </p:sp>
      <p:sp>
        <p:nvSpPr>
          <p:cNvPr id="16" name="TextBox 16"/>
          <p:cNvSpPr txBox="1"/>
          <p:nvPr/>
        </p:nvSpPr>
        <p:spPr>
          <a:xfrm>
            <a:off x="9738492" y="5267325"/>
            <a:ext cx="6754476" cy="955406"/>
          </a:xfrm>
          <a:prstGeom prst="rect">
            <a:avLst/>
          </a:prstGeom>
        </p:spPr>
        <p:txBody>
          <a:bodyPr lIns="0" tIns="0" rIns="0" bIns="0" rtlCol="0" anchor="t">
            <a:spAutoFit/>
          </a:bodyPr>
          <a:lstStyle/>
          <a:p>
            <a:pPr algn="ctr">
              <a:lnSpc>
                <a:spcPts val="6900"/>
              </a:lnSpc>
            </a:pPr>
            <a:r>
              <a:rPr lang="en-US" sz="7041">
                <a:solidFill>
                  <a:srgbClr val="493423"/>
                </a:solidFill>
                <a:latin typeface="Obra Letra Bold"/>
              </a:rPr>
              <a:t>Objective 2</a:t>
            </a:r>
          </a:p>
        </p:txBody>
      </p:sp>
      <p:sp>
        <p:nvSpPr>
          <p:cNvPr id="17" name="Freeform 17"/>
          <p:cNvSpPr/>
          <p:nvPr/>
        </p:nvSpPr>
        <p:spPr>
          <a:xfrm flipH="1">
            <a:off x="4496961" y="2071746"/>
            <a:ext cx="1304410" cy="759622"/>
          </a:xfrm>
          <a:custGeom>
            <a:avLst/>
            <a:gdLst/>
            <a:ahLst/>
            <a:cxnLst/>
            <a:rect l="l" t="t" r="r" b="b"/>
            <a:pathLst>
              <a:path w="1304410" h="759622">
                <a:moveTo>
                  <a:pt x="1304411" y="0"/>
                </a:moveTo>
                <a:lnTo>
                  <a:pt x="0" y="0"/>
                </a:lnTo>
                <a:lnTo>
                  <a:pt x="0" y="759622"/>
                </a:lnTo>
                <a:lnTo>
                  <a:pt x="1304411" y="759622"/>
                </a:lnTo>
                <a:lnTo>
                  <a:pt x="1304411" y="0"/>
                </a:lnTo>
                <a:close/>
              </a:path>
            </a:pathLst>
          </a:custGeom>
          <a:blipFill>
            <a:blip r:embed="rId8">
              <a:extLst>
                <a:ext uri="{96DAC541-7B7A-43D3-8B79-37D633B846F1}">
                  <asvg:svgBlip xmlns:asvg="http://schemas.microsoft.com/office/drawing/2016/SVG/main" r:embed="rId9"/>
                </a:ext>
              </a:extLst>
            </a:blip>
            <a:stretch>
              <a:fillRect l="-173753"/>
            </a:stretch>
          </a:blipFill>
        </p:spPr>
        <p:txBody>
          <a:bodyPr/>
          <a:lstStyle/>
          <a:p>
            <a:endParaRPr lang="en-US"/>
          </a:p>
        </p:txBody>
      </p:sp>
      <p:sp>
        <p:nvSpPr>
          <p:cNvPr id="18" name="Freeform 18"/>
          <p:cNvSpPr/>
          <p:nvPr/>
        </p:nvSpPr>
        <p:spPr>
          <a:xfrm rot="-1140091">
            <a:off x="16063393" y="-1220721"/>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10"/>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596090" y="3952220"/>
            <a:ext cx="4694339" cy="8722590"/>
          </a:xfrm>
          <a:custGeom>
            <a:avLst/>
            <a:gdLst/>
            <a:ahLst/>
            <a:cxnLst/>
            <a:rect l="l" t="t" r="r" b="b"/>
            <a:pathLst>
              <a:path w="4694339" h="8722590">
                <a:moveTo>
                  <a:pt x="0" y="0"/>
                </a:moveTo>
                <a:lnTo>
                  <a:pt x="4694340" y="0"/>
                </a:lnTo>
                <a:lnTo>
                  <a:pt x="4694340" y="8722591"/>
                </a:lnTo>
                <a:lnTo>
                  <a:pt x="0" y="87225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3597827" y="1696569"/>
            <a:ext cx="12109868" cy="1625793"/>
          </a:xfrm>
          <a:prstGeom prst="rect">
            <a:avLst/>
          </a:prstGeom>
        </p:spPr>
        <p:txBody>
          <a:bodyPr lIns="0" tIns="0" rIns="0" bIns="0" rtlCol="0" anchor="t">
            <a:spAutoFit/>
          </a:bodyPr>
          <a:lstStyle/>
          <a:p>
            <a:pPr algn="ctr">
              <a:lnSpc>
                <a:spcPts val="11978"/>
              </a:lnSpc>
            </a:pPr>
            <a:r>
              <a:rPr lang="en-US" sz="12222">
                <a:solidFill>
                  <a:srgbClr val="F3F1DB"/>
                </a:solidFill>
                <a:latin typeface="Obra Letra Bold"/>
              </a:rPr>
              <a:t>Project Goals</a:t>
            </a:r>
          </a:p>
        </p:txBody>
      </p:sp>
      <p:sp>
        <p:nvSpPr>
          <p:cNvPr id="10" name="Freeform 10"/>
          <p:cNvSpPr/>
          <p:nvPr/>
        </p:nvSpPr>
        <p:spPr>
          <a:xfrm>
            <a:off x="6798406" y="3820962"/>
            <a:ext cx="4694339" cy="8722590"/>
          </a:xfrm>
          <a:custGeom>
            <a:avLst/>
            <a:gdLst/>
            <a:ahLst/>
            <a:cxnLst/>
            <a:rect l="l" t="t" r="r" b="b"/>
            <a:pathLst>
              <a:path w="4694339" h="8722590">
                <a:moveTo>
                  <a:pt x="0" y="0"/>
                </a:moveTo>
                <a:lnTo>
                  <a:pt x="4694339" y="0"/>
                </a:lnTo>
                <a:lnTo>
                  <a:pt x="4694339"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11997570" y="3689703"/>
            <a:ext cx="4694339" cy="8722590"/>
          </a:xfrm>
          <a:custGeom>
            <a:avLst/>
            <a:gdLst/>
            <a:ahLst/>
            <a:cxnLst/>
            <a:rect l="l" t="t" r="r" b="b"/>
            <a:pathLst>
              <a:path w="4694339" h="8722590">
                <a:moveTo>
                  <a:pt x="0" y="0"/>
                </a:moveTo>
                <a:lnTo>
                  <a:pt x="4694340" y="0"/>
                </a:lnTo>
                <a:lnTo>
                  <a:pt x="4694340" y="8722590"/>
                </a:lnTo>
                <a:lnTo>
                  <a:pt x="0" y="8722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1997315" y="6135401"/>
            <a:ext cx="3961580" cy="836725"/>
          </a:xfrm>
          <a:prstGeom prst="rect">
            <a:avLst/>
          </a:prstGeom>
        </p:spPr>
        <p:txBody>
          <a:bodyPr lIns="0" tIns="0" rIns="0" bIns="0" rtlCol="0" anchor="t">
            <a:spAutoFit/>
          </a:bodyPr>
          <a:lstStyle/>
          <a:p>
            <a:pPr algn="ctr">
              <a:lnSpc>
                <a:spcPts val="6028"/>
              </a:lnSpc>
            </a:pPr>
            <a:r>
              <a:rPr lang="en-US" sz="6151">
                <a:solidFill>
                  <a:srgbClr val="493423"/>
                </a:solidFill>
                <a:latin typeface="Obra Letra Bold"/>
              </a:rPr>
              <a:t>Goal 1</a:t>
            </a:r>
          </a:p>
        </p:txBody>
      </p:sp>
      <p:sp>
        <p:nvSpPr>
          <p:cNvPr id="13" name="TextBox 13"/>
          <p:cNvSpPr txBox="1"/>
          <p:nvPr/>
        </p:nvSpPr>
        <p:spPr>
          <a:xfrm>
            <a:off x="2308641" y="7010226"/>
            <a:ext cx="3338927" cy="2679532"/>
          </a:xfrm>
          <a:prstGeom prst="rect">
            <a:avLst/>
          </a:prstGeom>
        </p:spPr>
        <p:txBody>
          <a:bodyPr lIns="0" tIns="0" rIns="0" bIns="0" rtlCol="0" anchor="t">
            <a:spAutoFit/>
          </a:bodyPr>
          <a:lstStyle/>
          <a:p>
            <a:pPr algn="ctr">
              <a:lnSpc>
                <a:spcPts val="3018"/>
              </a:lnSpc>
            </a:pPr>
            <a:r>
              <a:rPr lang="en-US" sz="2847">
                <a:solidFill>
                  <a:srgbClr val="4A2D0A"/>
                </a:solidFill>
                <a:latin typeface="Monterchi Sans Bold"/>
              </a:rPr>
              <a:t>Lorem ipsum dolor sit amet, consectetur adipiscing elit. Nulla accumsan nisl sit amet faucibus accumsan. Aliquam fringilla erat non est blandit.</a:t>
            </a:r>
          </a:p>
        </p:txBody>
      </p:sp>
      <p:sp>
        <p:nvSpPr>
          <p:cNvPr id="14" name="TextBox 14"/>
          <p:cNvSpPr txBox="1"/>
          <p:nvPr/>
        </p:nvSpPr>
        <p:spPr>
          <a:xfrm>
            <a:off x="7164786" y="6135401"/>
            <a:ext cx="3961580" cy="836725"/>
          </a:xfrm>
          <a:prstGeom prst="rect">
            <a:avLst/>
          </a:prstGeom>
        </p:spPr>
        <p:txBody>
          <a:bodyPr lIns="0" tIns="0" rIns="0" bIns="0" rtlCol="0" anchor="t">
            <a:spAutoFit/>
          </a:bodyPr>
          <a:lstStyle/>
          <a:p>
            <a:pPr algn="ctr">
              <a:lnSpc>
                <a:spcPts val="6028"/>
              </a:lnSpc>
            </a:pPr>
            <a:r>
              <a:rPr lang="en-US" sz="6151">
                <a:solidFill>
                  <a:srgbClr val="493423"/>
                </a:solidFill>
                <a:latin typeface="Obra Letra Bold"/>
              </a:rPr>
              <a:t>Goal 2</a:t>
            </a:r>
          </a:p>
        </p:txBody>
      </p:sp>
      <p:sp>
        <p:nvSpPr>
          <p:cNvPr id="15" name="TextBox 15"/>
          <p:cNvSpPr txBox="1"/>
          <p:nvPr/>
        </p:nvSpPr>
        <p:spPr>
          <a:xfrm>
            <a:off x="7476112" y="7010226"/>
            <a:ext cx="3338927" cy="2679532"/>
          </a:xfrm>
          <a:prstGeom prst="rect">
            <a:avLst/>
          </a:prstGeom>
        </p:spPr>
        <p:txBody>
          <a:bodyPr lIns="0" tIns="0" rIns="0" bIns="0" rtlCol="0" anchor="t">
            <a:spAutoFit/>
          </a:bodyPr>
          <a:lstStyle/>
          <a:p>
            <a:pPr algn="ctr">
              <a:lnSpc>
                <a:spcPts val="3018"/>
              </a:lnSpc>
            </a:pPr>
            <a:r>
              <a:rPr lang="en-US" sz="2847">
                <a:solidFill>
                  <a:srgbClr val="4A2D0A"/>
                </a:solidFill>
                <a:latin typeface="Monterchi Sans Bold"/>
              </a:rPr>
              <a:t>Lorem ipsum dolor sit amet, consectetur adipiscing elit. Nulla accumsan nisl sit amet faucibus accumsan. Aliquam fringilla erat non est blandit.</a:t>
            </a:r>
          </a:p>
        </p:txBody>
      </p:sp>
      <p:sp>
        <p:nvSpPr>
          <p:cNvPr id="16" name="TextBox 16"/>
          <p:cNvSpPr txBox="1"/>
          <p:nvPr/>
        </p:nvSpPr>
        <p:spPr>
          <a:xfrm>
            <a:off x="12329105" y="6135401"/>
            <a:ext cx="3961580" cy="836725"/>
          </a:xfrm>
          <a:prstGeom prst="rect">
            <a:avLst/>
          </a:prstGeom>
        </p:spPr>
        <p:txBody>
          <a:bodyPr lIns="0" tIns="0" rIns="0" bIns="0" rtlCol="0" anchor="t">
            <a:spAutoFit/>
          </a:bodyPr>
          <a:lstStyle/>
          <a:p>
            <a:pPr algn="ctr">
              <a:lnSpc>
                <a:spcPts val="6028"/>
              </a:lnSpc>
            </a:pPr>
            <a:r>
              <a:rPr lang="en-US" sz="6151">
                <a:solidFill>
                  <a:srgbClr val="493423"/>
                </a:solidFill>
                <a:latin typeface="Obra Letra Bold"/>
              </a:rPr>
              <a:t>Goal 3</a:t>
            </a:r>
          </a:p>
        </p:txBody>
      </p:sp>
      <p:sp>
        <p:nvSpPr>
          <p:cNvPr id="17" name="TextBox 17"/>
          <p:cNvSpPr txBox="1"/>
          <p:nvPr/>
        </p:nvSpPr>
        <p:spPr>
          <a:xfrm>
            <a:off x="12640432" y="7010226"/>
            <a:ext cx="3338927" cy="2679532"/>
          </a:xfrm>
          <a:prstGeom prst="rect">
            <a:avLst/>
          </a:prstGeom>
        </p:spPr>
        <p:txBody>
          <a:bodyPr lIns="0" tIns="0" rIns="0" bIns="0" rtlCol="0" anchor="t">
            <a:spAutoFit/>
          </a:bodyPr>
          <a:lstStyle/>
          <a:p>
            <a:pPr algn="ctr">
              <a:lnSpc>
                <a:spcPts val="3018"/>
              </a:lnSpc>
            </a:pPr>
            <a:r>
              <a:rPr lang="en-US" sz="2847">
                <a:solidFill>
                  <a:srgbClr val="4A2D0A"/>
                </a:solidFill>
                <a:latin typeface="Monterchi Sans Bold"/>
              </a:rPr>
              <a:t>Lorem ipsum dolor sit amet, consectetur adipiscing elit. Nulla accumsan nisl sit amet faucibus accumsan. Aliquam fringilla erat non est blandit.</a:t>
            </a:r>
          </a:p>
        </p:txBody>
      </p:sp>
      <p:sp>
        <p:nvSpPr>
          <p:cNvPr id="18" name="TextBox 18"/>
          <p:cNvSpPr txBox="1"/>
          <p:nvPr/>
        </p:nvSpPr>
        <p:spPr>
          <a:xfrm>
            <a:off x="245332" y="1333500"/>
            <a:ext cx="2956108" cy="2012568"/>
          </a:xfrm>
          <a:prstGeom prst="rect">
            <a:avLst/>
          </a:prstGeom>
        </p:spPr>
        <p:txBody>
          <a:bodyPr lIns="0" tIns="0" rIns="0" bIns="0" rtlCol="0" anchor="t">
            <a:spAutoFit/>
          </a:bodyPr>
          <a:lstStyle/>
          <a:p>
            <a:pPr algn="ctr">
              <a:lnSpc>
                <a:spcPts val="14797"/>
              </a:lnSpc>
            </a:pPr>
            <a:r>
              <a:rPr lang="en-US" sz="15099">
                <a:solidFill>
                  <a:srgbClr val="493423"/>
                </a:solidFill>
                <a:latin typeface="Obra Letra Bold"/>
              </a:rPr>
              <a:t>04</a:t>
            </a:r>
          </a:p>
        </p:txBody>
      </p:sp>
      <p:sp>
        <p:nvSpPr>
          <p:cNvPr id="19" name="Freeform 19"/>
          <p:cNvSpPr/>
          <p:nvPr/>
        </p:nvSpPr>
        <p:spPr>
          <a:xfrm rot="-1150962">
            <a:off x="15208057" y="149436"/>
            <a:ext cx="3832577" cy="3910793"/>
          </a:xfrm>
          <a:custGeom>
            <a:avLst/>
            <a:gdLst/>
            <a:ahLst/>
            <a:cxnLst/>
            <a:rect l="l" t="t" r="r" b="b"/>
            <a:pathLst>
              <a:path w="3832577" h="3910793">
                <a:moveTo>
                  <a:pt x="0" y="0"/>
                </a:moveTo>
                <a:lnTo>
                  <a:pt x="3832576" y="0"/>
                </a:lnTo>
                <a:lnTo>
                  <a:pt x="3832576" y="3910792"/>
                </a:lnTo>
                <a:lnTo>
                  <a:pt x="0" y="3910792"/>
                </a:lnTo>
                <a:lnTo>
                  <a:pt x="0" y="0"/>
                </a:lnTo>
                <a:close/>
              </a:path>
            </a:pathLst>
          </a:custGeom>
          <a:blipFill>
            <a:blip r:embed="rId8"/>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sp>
        <p:nvSpPr>
          <p:cNvPr id="3" name="Freeform 3"/>
          <p:cNvSpPr/>
          <p:nvPr/>
        </p:nvSpPr>
        <p:spPr>
          <a:xfrm>
            <a:off x="3281539" y="474424"/>
            <a:ext cx="11724923" cy="8783033"/>
          </a:xfrm>
          <a:custGeom>
            <a:avLst/>
            <a:gdLst/>
            <a:ahLst/>
            <a:cxnLst/>
            <a:rect l="l" t="t" r="r" b="b"/>
            <a:pathLst>
              <a:path w="11724923" h="8783033">
                <a:moveTo>
                  <a:pt x="0" y="0"/>
                </a:moveTo>
                <a:lnTo>
                  <a:pt x="11724922" y="0"/>
                </a:lnTo>
                <a:lnTo>
                  <a:pt x="11724922" y="8783033"/>
                </a:lnTo>
                <a:lnTo>
                  <a:pt x="0" y="8783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4213770" y="1328996"/>
            <a:ext cx="9997380" cy="6882485"/>
            <a:chOff x="0" y="0"/>
            <a:chExt cx="1833430" cy="1262186"/>
          </a:xfrm>
        </p:grpSpPr>
        <p:sp>
          <p:nvSpPr>
            <p:cNvPr id="5" name="Freeform 5"/>
            <p:cNvSpPr/>
            <p:nvPr/>
          </p:nvSpPr>
          <p:spPr>
            <a:xfrm>
              <a:off x="0" y="0"/>
              <a:ext cx="1833430" cy="1262186"/>
            </a:xfrm>
            <a:custGeom>
              <a:avLst/>
              <a:gdLst/>
              <a:ahLst/>
              <a:cxnLst/>
              <a:rect l="l" t="t" r="r" b="b"/>
              <a:pathLst>
                <a:path w="1833430" h="1262186">
                  <a:moveTo>
                    <a:pt x="0" y="0"/>
                  </a:moveTo>
                  <a:lnTo>
                    <a:pt x="1833430" y="0"/>
                  </a:lnTo>
                  <a:lnTo>
                    <a:pt x="1833430" y="1262186"/>
                  </a:lnTo>
                  <a:lnTo>
                    <a:pt x="0" y="1262186"/>
                  </a:lnTo>
                  <a:close/>
                </a:path>
              </a:pathLst>
            </a:custGeom>
            <a:blipFill>
              <a:blip r:embed="rId5"/>
              <a:stretch>
                <a:fillRect l="-1632" r="-1632"/>
              </a:stretch>
            </a:blipFill>
          </p:spPr>
          <p:txBody>
            <a:bodyPr/>
            <a:lstStyle/>
            <a:p>
              <a:endParaRPr lang="en-US"/>
            </a:p>
          </p:txBody>
        </p:sp>
      </p:grpSp>
      <p:grpSp>
        <p:nvGrpSpPr>
          <p:cNvPr id="6" name="Group 6"/>
          <p:cNvGrpSpPr/>
          <p:nvPr/>
        </p:nvGrpSpPr>
        <p:grpSpPr>
          <a:xfrm>
            <a:off x="-1316726" y="-1613291"/>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r="-99892"/>
              </a:stretch>
            </a:blipFill>
          </p:spPr>
          <p:txBody>
            <a:bodyPr/>
            <a:lstStyle/>
            <a:p>
              <a:endParaRPr lang="en-US"/>
            </a:p>
          </p:txBody>
        </p:sp>
      </p:grpSp>
      <p:grpSp>
        <p:nvGrpSpPr>
          <p:cNvPr id="8" name="Group 8"/>
          <p:cNvGrpSpPr/>
          <p:nvPr/>
        </p:nvGrpSpPr>
        <p:grpSpPr>
          <a:xfrm rot="-10800000">
            <a:off x="15521821" y="-1106493"/>
            <a:ext cx="4285771" cy="12790609"/>
            <a:chOff x="0" y="0"/>
            <a:chExt cx="3263900" cy="9740900"/>
          </a:xfrm>
        </p:grpSpPr>
        <p:sp>
          <p:nvSpPr>
            <p:cNvPr id="9" name="Freeform 9"/>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6"/>
              <a:stretch>
                <a:fillRect l="-99892" r="-99892"/>
              </a:stretch>
            </a:blipFill>
          </p:spPr>
          <p:txBody>
            <a:bodyPr/>
            <a:lstStyle/>
            <a:p>
              <a:endParaRPr lang="en-US"/>
            </a:p>
          </p:txBody>
        </p:sp>
      </p:grpSp>
      <p:sp>
        <p:nvSpPr>
          <p:cNvPr id="10" name="Freeform 10"/>
          <p:cNvSpPr/>
          <p:nvPr/>
        </p:nvSpPr>
        <p:spPr>
          <a:xfrm>
            <a:off x="5601462" y="7158842"/>
            <a:ext cx="7221995" cy="2691835"/>
          </a:xfrm>
          <a:custGeom>
            <a:avLst/>
            <a:gdLst/>
            <a:ahLst/>
            <a:cxnLst/>
            <a:rect l="l" t="t" r="r" b="b"/>
            <a:pathLst>
              <a:path w="7221995" h="2691835">
                <a:moveTo>
                  <a:pt x="0" y="0"/>
                </a:moveTo>
                <a:lnTo>
                  <a:pt x="7221995" y="0"/>
                </a:lnTo>
                <a:lnTo>
                  <a:pt x="7221995" y="2691834"/>
                </a:lnTo>
                <a:lnTo>
                  <a:pt x="0" y="26918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2" name="Group 12"/>
          <p:cNvGrpSpPr/>
          <p:nvPr/>
        </p:nvGrpSpPr>
        <p:grpSpPr>
          <a:xfrm rot="10284092">
            <a:off x="13099802" y="808593"/>
            <a:ext cx="4089697" cy="4004149"/>
            <a:chOff x="0" y="0"/>
            <a:chExt cx="5452929" cy="5338865"/>
          </a:xfrm>
        </p:grpSpPr>
        <p:sp>
          <p:nvSpPr>
            <p:cNvPr id="13" name="Freeform 13"/>
            <p:cNvSpPr/>
            <p:nvPr/>
          </p:nvSpPr>
          <p:spPr>
            <a:xfrm rot="-3636955">
              <a:off x="820515" y="613671"/>
              <a:ext cx="3811898" cy="4111524"/>
            </a:xfrm>
            <a:custGeom>
              <a:avLst/>
              <a:gdLst/>
              <a:ahLst/>
              <a:cxnLst/>
              <a:rect l="l" t="t" r="r" b="b"/>
              <a:pathLst>
                <a:path w="3811898" h="4111524">
                  <a:moveTo>
                    <a:pt x="0" y="0"/>
                  </a:moveTo>
                  <a:lnTo>
                    <a:pt x="3811899" y="0"/>
                  </a:lnTo>
                  <a:lnTo>
                    <a:pt x="3811899" y="4111523"/>
                  </a:lnTo>
                  <a:lnTo>
                    <a:pt x="0" y="4111523"/>
                  </a:lnTo>
                  <a:lnTo>
                    <a:pt x="0" y="0"/>
                  </a:lnTo>
                  <a:close/>
                </a:path>
              </a:pathLst>
            </a:custGeom>
            <a:blipFill>
              <a:blip r:embed="rId9"/>
              <a:stretch>
                <a:fillRect/>
              </a:stretch>
            </a:blipFill>
          </p:spPr>
          <p:txBody>
            <a:bodyPr/>
            <a:lstStyle/>
            <a:p>
              <a:endParaRPr lang="en-US"/>
            </a:p>
          </p:txBody>
        </p:sp>
        <p:sp>
          <p:nvSpPr>
            <p:cNvPr id="14" name="Freeform 14"/>
            <p:cNvSpPr/>
            <p:nvPr/>
          </p:nvSpPr>
          <p:spPr>
            <a:xfrm>
              <a:off x="1132204" y="1348139"/>
              <a:ext cx="2791544" cy="2802052"/>
            </a:xfrm>
            <a:custGeom>
              <a:avLst/>
              <a:gdLst/>
              <a:ahLst/>
              <a:cxnLst/>
              <a:rect l="l" t="t" r="r" b="b"/>
              <a:pathLst>
                <a:path w="2791544" h="2802052">
                  <a:moveTo>
                    <a:pt x="0" y="0"/>
                  </a:moveTo>
                  <a:lnTo>
                    <a:pt x="2791544" y="0"/>
                  </a:lnTo>
                  <a:lnTo>
                    <a:pt x="2791544" y="2802051"/>
                  </a:lnTo>
                  <a:lnTo>
                    <a:pt x="0" y="28020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a:off x="472427" y="2052956"/>
              <a:ext cx="3261223" cy="1634688"/>
            </a:xfrm>
            <a:custGeom>
              <a:avLst/>
              <a:gdLst/>
              <a:ahLst/>
              <a:cxnLst/>
              <a:rect l="l" t="t" r="r" b="b"/>
              <a:pathLst>
                <a:path w="3261223" h="1634688">
                  <a:moveTo>
                    <a:pt x="0" y="0"/>
                  </a:moveTo>
                  <a:lnTo>
                    <a:pt x="3261224" y="0"/>
                  </a:lnTo>
                  <a:lnTo>
                    <a:pt x="3261224" y="1634688"/>
                  </a:lnTo>
                  <a:lnTo>
                    <a:pt x="0" y="16346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6" name="TextBox 16"/>
          <p:cNvSpPr txBox="1"/>
          <p:nvPr/>
        </p:nvSpPr>
        <p:spPr>
          <a:xfrm rot="-337049">
            <a:off x="8030256" y="7970049"/>
            <a:ext cx="3787238" cy="1095176"/>
          </a:xfrm>
          <a:prstGeom prst="rect">
            <a:avLst/>
          </a:prstGeom>
        </p:spPr>
        <p:txBody>
          <a:bodyPr lIns="0" tIns="0" rIns="0" bIns="0" rtlCol="0" anchor="t">
            <a:spAutoFit/>
          </a:bodyPr>
          <a:lstStyle/>
          <a:p>
            <a:pPr algn="ctr">
              <a:lnSpc>
                <a:spcPts val="7546"/>
              </a:lnSpc>
            </a:pPr>
            <a:r>
              <a:rPr lang="en-US" sz="7700">
                <a:solidFill>
                  <a:srgbClr val="493423"/>
                </a:solidFill>
                <a:latin typeface="Obra Letra Bold"/>
              </a:rPr>
              <a:t>Image 01</a:t>
            </a:r>
          </a:p>
        </p:txBody>
      </p:sp>
      <p:sp>
        <p:nvSpPr>
          <p:cNvPr id="17" name="TextBox 17"/>
          <p:cNvSpPr txBox="1"/>
          <p:nvPr/>
        </p:nvSpPr>
        <p:spPr>
          <a:xfrm>
            <a:off x="245332" y="1333500"/>
            <a:ext cx="2956108" cy="2012568"/>
          </a:xfrm>
          <a:prstGeom prst="rect">
            <a:avLst/>
          </a:prstGeom>
        </p:spPr>
        <p:txBody>
          <a:bodyPr lIns="0" tIns="0" rIns="0" bIns="0" rtlCol="0" anchor="t">
            <a:spAutoFit/>
          </a:bodyPr>
          <a:lstStyle/>
          <a:p>
            <a:pPr algn="ctr">
              <a:lnSpc>
                <a:spcPts val="14797"/>
              </a:lnSpc>
            </a:pPr>
            <a:r>
              <a:rPr lang="en-US" sz="15099">
                <a:solidFill>
                  <a:srgbClr val="493423"/>
                </a:solidFill>
                <a:latin typeface="Obra Letra Bold"/>
              </a:rPr>
              <a:t>05</a:t>
            </a:r>
          </a:p>
        </p:txBody>
      </p:sp>
      <p:sp>
        <p:nvSpPr>
          <p:cNvPr id="18" name="Freeform 18"/>
          <p:cNvSpPr/>
          <p:nvPr/>
        </p:nvSpPr>
        <p:spPr>
          <a:xfrm rot="5400000">
            <a:off x="1968458" y="4459390"/>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4">
              <a:extLst>
                <a:ext uri="{96DAC541-7B7A-43D3-8B79-37D633B846F1}">
                  <asvg:svgBlip xmlns:asvg="http://schemas.microsoft.com/office/drawing/2016/SVG/main" r:embed="rId15"/>
                </a:ext>
              </a:extLst>
            </a:blip>
            <a:stretch>
              <a:fillRect l="-101042" t="-84932" b="-11017"/>
            </a:stretch>
          </a:blipFill>
        </p:spPr>
        <p:txBody>
          <a:bodyPr/>
          <a:lstStyle/>
          <a:p>
            <a:endParaRPr lang="en-US"/>
          </a:p>
        </p:txBody>
      </p:sp>
      <p:sp>
        <p:nvSpPr>
          <p:cNvPr id="19" name="Freeform 19"/>
          <p:cNvSpPr/>
          <p:nvPr/>
        </p:nvSpPr>
        <p:spPr>
          <a:xfrm rot="5400000">
            <a:off x="1403968" y="5737315"/>
            <a:ext cx="1067060" cy="1114036"/>
          </a:xfrm>
          <a:custGeom>
            <a:avLst/>
            <a:gdLst/>
            <a:ahLst/>
            <a:cxnLst/>
            <a:rect l="l" t="t" r="r" b="b"/>
            <a:pathLst>
              <a:path w="1067060" h="1114036">
                <a:moveTo>
                  <a:pt x="0" y="0"/>
                </a:moveTo>
                <a:lnTo>
                  <a:pt x="1067060" y="0"/>
                </a:lnTo>
                <a:lnTo>
                  <a:pt x="1067060" y="1114036"/>
                </a:lnTo>
                <a:lnTo>
                  <a:pt x="0" y="1114036"/>
                </a:lnTo>
                <a:lnTo>
                  <a:pt x="0" y="0"/>
                </a:lnTo>
                <a:close/>
              </a:path>
            </a:pathLst>
          </a:custGeom>
          <a:blipFill>
            <a:blip r:embed="rId14">
              <a:extLst>
                <a:ext uri="{96DAC541-7B7A-43D3-8B79-37D633B846F1}">
                  <asvg:svgBlip xmlns:asvg="http://schemas.microsoft.com/office/drawing/2016/SVG/main" r:embed="rId15"/>
                </a:ext>
              </a:extLst>
            </a:blip>
            <a:stretch>
              <a:fillRect l="-101042" t="-84932" b="-11017"/>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316726" y="-1613291"/>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614372" flipH="1">
            <a:off x="-1136067" y="4752245"/>
            <a:ext cx="5574254" cy="5688014"/>
          </a:xfrm>
          <a:custGeom>
            <a:avLst/>
            <a:gdLst/>
            <a:ahLst/>
            <a:cxnLst/>
            <a:rect l="l" t="t" r="r" b="b"/>
            <a:pathLst>
              <a:path w="5574254" h="5688014">
                <a:moveTo>
                  <a:pt x="5574254" y="0"/>
                </a:moveTo>
                <a:lnTo>
                  <a:pt x="0" y="0"/>
                </a:lnTo>
                <a:lnTo>
                  <a:pt x="0" y="5688014"/>
                </a:lnTo>
                <a:lnTo>
                  <a:pt x="5574254" y="5688014"/>
                </a:lnTo>
                <a:lnTo>
                  <a:pt x="5574254" y="0"/>
                </a:lnTo>
                <a:close/>
              </a:path>
            </a:pathLst>
          </a:custGeom>
          <a:blipFill>
            <a:blip r:embed="rId6"/>
            <a:stretch>
              <a:fillRect/>
            </a:stretch>
          </a:blipFill>
        </p:spPr>
        <p:txBody>
          <a:bodyPr/>
          <a:lstStyle/>
          <a:p>
            <a:endParaRPr lang="en-US"/>
          </a:p>
        </p:txBody>
      </p:sp>
      <p:sp>
        <p:nvSpPr>
          <p:cNvPr id="9" name="Freeform 9"/>
          <p:cNvSpPr/>
          <p:nvPr/>
        </p:nvSpPr>
        <p:spPr>
          <a:xfrm>
            <a:off x="10126276" y="4075415"/>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10800000" flipV="1">
            <a:off x="5471938" y="4075415"/>
            <a:ext cx="2625895" cy="558600"/>
          </a:xfrm>
          <a:custGeom>
            <a:avLst/>
            <a:gdLst/>
            <a:ahLst/>
            <a:cxnLst/>
            <a:rect l="l" t="t" r="r" b="b"/>
            <a:pathLst>
              <a:path w="2625895" h="558600">
                <a:moveTo>
                  <a:pt x="0" y="558600"/>
                </a:moveTo>
                <a:lnTo>
                  <a:pt x="2625895" y="558600"/>
                </a:lnTo>
                <a:lnTo>
                  <a:pt x="2625895" y="0"/>
                </a:lnTo>
                <a:lnTo>
                  <a:pt x="0" y="0"/>
                </a:lnTo>
                <a:lnTo>
                  <a:pt x="0" y="5586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245332" y="1333500"/>
            <a:ext cx="2956108" cy="2012568"/>
          </a:xfrm>
          <a:prstGeom prst="rect">
            <a:avLst/>
          </a:prstGeom>
        </p:spPr>
        <p:txBody>
          <a:bodyPr lIns="0" tIns="0" rIns="0" bIns="0" rtlCol="0" anchor="t">
            <a:spAutoFit/>
          </a:bodyPr>
          <a:lstStyle/>
          <a:p>
            <a:pPr algn="ctr">
              <a:lnSpc>
                <a:spcPts val="14797"/>
              </a:lnSpc>
            </a:pPr>
            <a:r>
              <a:rPr lang="en-US" sz="15099">
                <a:solidFill>
                  <a:srgbClr val="493423"/>
                </a:solidFill>
                <a:latin typeface="Obra Letra Bold"/>
              </a:rPr>
              <a:t>06</a:t>
            </a:r>
          </a:p>
        </p:txBody>
      </p:sp>
      <p:sp>
        <p:nvSpPr>
          <p:cNvPr id="12" name="TextBox 12"/>
          <p:cNvSpPr txBox="1"/>
          <p:nvPr/>
        </p:nvSpPr>
        <p:spPr>
          <a:xfrm>
            <a:off x="3534815" y="2472851"/>
            <a:ext cx="11218369" cy="1625793"/>
          </a:xfrm>
          <a:prstGeom prst="rect">
            <a:avLst/>
          </a:prstGeom>
        </p:spPr>
        <p:txBody>
          <a:bodyPr lIns="0" tIns="0" rIns="0" bIns="0" rtlCol="0" anchor="t">
            <a:spAutoFit/>
          </a:bodyPr>
          <a:lstStyle/>
          <a:p>
            <a:pPr algn="ctr">
              <a:lnSpc>
                <a:spcPts val="11978"/>
              </a:lnSpc>
            </a:pPr>
            <a:r>
              <a:rPr lang="en-US" sz="12222">
                <a:solidFill>
                  <a:srgbClr val="F3F1DB"/>
                </a:solidFill>
                <a:latin typeface="Obra Letra Bold"/>
              </a:rPr>
              <a:t>Methodology</a:t>
            </a:r>
          </a:p>
        </p:txBody>
      </p:sp>
      <p:sp>
        <p:nvSpPr>
          <p:cNvPr id="13" name="TextBox 13"/>
          <p:cNvSpPr txBox="1"/>
          <p:nvPr/>
        </p:nvSpPr>
        <p:spPr>
          <a:xfrm>
            <a:off x="5082715" y="4919030"/>
            <a:ext cx="8325435" cy="3751565"/>
          </a:xfrm>
          <a:prstGeom prst="rect">
            <a:avLst/>
          </a:prstGeom>
        </p:spPr>
        <p:txBody>
          <a:bodyPr lIns="0" tIns="0" rIns="0" bIns="0" rtlCol="0" anchor="t">
            <a:spAutoFit/>
          </a:bodyPr>
          <a:lstStyle/>
          <a:p>
            <a:pPr algn="ctr">
              <a:lnSpc>
                <a:spcPts val="4963"/>
              </a:lnSpc>
            </a:pPr>
            <a:r>
              <a:rPr lang="en-US" sz="4002">
                <a:solidFill>
                  <a:srgbClr val="F3F1DB"/>
                </a:solidFill>
                <a:latin typeface="Monterchi Sans Bold"/>
              </a:rPr>
              <a:t>Lorem ipsum dolor sit amet, consectetur adipiscing elit, sed do eiusmod tempor incididunt ut labore et dolore magna aliqua. Ut enim ad minim veniam, quis nostrud exercitation ullamco laboris nisi ut aliquip ex ea commodo consequat.</a:t>
            </a:r>
          </a:p>
        </p:txBody>
      </p:sp>
      <p:sp>
        <p:nvSpPr>
          <p:cNvPr id="14" name="Freeform 14"/>
          <p:cNvSpPr/>
          <p:nvPr/>
        </p:nvSpPr>
        <p:spPr>
          <a:xfrm rot="-9606859" flipH="1">
            <a:off x="14603174" y="-3589427"/>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11"/>
            <a:stretch>
              <a:fillRect/>
            </a:stretch>
          </a:blipFill>
        </p:spPr>
        <p:txBody>
          <a:bodyPr/>
          <a:lstStyle/>
          <a:p>
            <a:endParaRPr lang="en-US"/>
          </a:p>
        </p:txBody>
      </p:sp>
      <p:sp>
        <p:nvSpPr>
          <p:cNvPr id="15" name="Freeform 15"/>
          <p:cNvSpPr/>
          <p:nvPr/>
        </p:nvSpPr>
        <p:spPr>
          <a:xfrm>
            <a:off x="8595554" y="3840552"/>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2">
              <a:extLst>
                <a:ext uri="{96DAC541-7B7A-43D3-8B79-37D633B846F1}">
                  <asvg:svgBlip xmlns:asvg="http://schemas.microsoft.com/office/drawing/2016/SVG/main" r:embed="rId13"/>
                </a:ext>
              </a:extLst>
            </a:blip>
            <a:stretch>
              <a:fillRect l="-101042" t="-84932" b="-11017"/>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sp>
        <p:nvSpPr>
          <p:cNvPr id="3" name="Freeform 3"/>
          <p:cNvSpPr/>
          <p:nvPr/>
        </p:nvSpPr>
        <p:spPr>
          <a:xfrm rot="-10800000">
            <a:off x="2754468" y="599614"/>
            <a:ext cx="12519703" cy="9378395"/>
          </a:xfrm>
          <a:custGeom>
            <a:avLst/>
            <a:gdLst/>
            <a:ahLst/>
            <a:cxnLst/>
            <a:rect l="l" t="t" r="r" b="b"/>
            <a:pathLst>
              <a:path w="12519703" h="9378395">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sp>
        <p:nvSpPr>
          <p:cNvPr id="8" name="TextBox 8"/>
          <p:cNvSpPr txBox="1"/>
          <p:nvPr/>
        </p:nvSpPr>
        <p:spPr>
          <a:xfrm>
            <a:off x="1931042" y="3326374"/>
            <a:ext cx="14166555" cy="4419219"/>
          </a:xfrm>
          <a:prstGeom prst="rect">
            <a:avLst/>
          </a:prstGeom>
        </p:spPr>
        <p:txBody>
          <a:bodyPr lIns="0" tIns="0" rIns="0" bIns="0" rtlCol="0" anchor="t">
            <a:spAutoFit/>
          </a:bodyPr>
          <a:lstStyle/>
          <a:p>
            <a:pPr algn="ctr">
              <a:lnSpc>
                <a:spcPts val="16758"/>
              </a:lnSpc>
            </a:pPr>
            <a:r>
              <a:rPr lang="en-US" sz="17100">
                <a:solidFill>
                  <a:srgbClr val="493423"/>
                </a:solidFill>
                <a:latin typeface="Obra Letra Bold"/>
              </a:rPr>
              <a:t>Data</a:t>
            </a:r>
          </a:p>
          <a:p>
            <a:pPr algn="ctr">
              <a:lnSpc>
                <a:spcPts val="16758"/>
              </a:lnSpc>
            </a:pPr>
            <a:r>
              <a:rPr lang="en-US" sz="17100">
                <a:solidFill>
                  <a:srgbClr val="493423"/>
                </a:solidFill>
                <a:latin typeface="Obra Letra Bold"/>
              </a:rPr>
              <a:t>Analysis</a:t>
            </a:r>
          </a:p>
        </p:txBody>
      </p:sp>
      <p:sp>
        <p:nvSpPr>
          <p:cNvPr id="9" name="Freeform 9"/>
          <p:cNvSpPr/>
          <p:nvPr/>
        </p:nvSpPr>
        <p:spPr>
          <a:xfrm>
            <a:off x="9774461" y="2461416"/>
            <a:ext cx="1973249" cy="419764"/>
          </a:xfrm>
          <a:custGeom>
            <a:avLst/>
            <a:gdLst/>
            <a:ahLst/>
            <a:cxnLst/>
            <a:rect l="l" t="t" r="r" b="b"/>
            <a:pathLst>
              <a:path w="1973249" h="419764">
                <a:moveTo>
                  <a:pt x="0" y="0"/>
                </a:moveTo>
                <a:lnTo>
                  <a:pt x="1973249" y="0"/>
                </a:lnTo>
                <a:lnTo>
                  <a:pt x="1973249" y="419764"/>
                </a:lnTo>
                <a:lnTo>
                  <a:pt x="0" y="4197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10800000" flipV="1">
            <a:off x="6543935" y="2461416"/>
            <a:ext cx="1973249" cy="419764"/>
          </a:xfrm>
          <a:custGeom>
            <a:avLst/>
            <a:gdLst/>
            <a:ahLst/>
            <a:cxnLst/>
            <a:rect l="l" t="t" r="r" b="b"/>
            <a:pathLst>
              <a:path w="1973249" h="419764">
                <a:moveTo>
                  <a:pt x="0" y="419764"/>
                </a:moveTo>
                <a:lnTo>
                  <a:pt x="1973249" y="419764"/>
                </a:lnTo>
                <a:lnTo>
                  <a:pt x="1973249" y="0"/>
                </a:lnTo>
                <a:lnTo>
                  <a:pt x="0" y="0"/>
                </a:lnTo>
                <a:lnTo>
                  <a:pt x="0" y="41976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95610" y="6033532"/>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8"/>
            <a:stretch>
              <a:fillRect/>
            </a:stretch>
          </a:blipFill>
        </p:spPr>
        <p:txBody>
          <a:bodyPr/>
          <a:lstStyle/>
          <a:p>
            <a:endParaRPr lang="en-US"/>
          </a:p>
        </p:txBody>
      </p:sp>
      <p:sp>
        <p:nvSpPr>
          <p:cNvPr id="12" name="Freeform 12"/>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3" name="Freeform 13"/>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4" name="Freeform 14"/>
          <p:cNvSpPr/>
          <p:nvPr/>
        </p:nvSpPr>
        <p:spPr>
          <a:xfrm>
            <a:off x="764804" y="3590941"/>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5" name="Freeform 15"/>
          <p:cNvSpPr/>
          <p:nvPr/>
        </p:nvSpPr>
        <p:spPr>
          <a:xfrm>
            <a:off x="1654792" y="4604261"/>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grpSp>
        <p:nvGrpSpPr>
          <p:cNvPr id="16" name="Group 16"/>
          <p:cNvGrpSpPr/>
          <p:nvPr/>
        </p:nvGrpSpPr>
        <p:grpSpPr>
          <a:xfrm>
            <a:off x="1931042" y="1028700"/>
            <a:ext cx="2926652" cy="2865432"/>
            <a:chOff x="0" y="0"/>
            <a:chExt cx="3902202" cy="3820576"/>
          </a:xfrm>
        </p:grpSpPr>
        <p:sp>
          <p:nvSpPr>
            <p:cNvPr id="17" name="Freeform 17"/>
            <p:cNvSpPr/>
            <p:nvPr/>
          </p:nvSpPr>
          <p:spPr>
            <a:xfrm rot="-3636955">
              <a:off x="587174" y="439152"/>
              <a:ext cx="2727855" cy="2942271"/>
            </a:xfrm>
            <a:custGeom>
              <a:avLst/>
              <a:gdLst/>
              <a:ahLst/>
              <a:cxnLst/>
              <a:rect l="l" t="t" r="r" b="b"/>
              <a:pathLst>
                <a:path w="2727855" h="2942271">
                  <a:moveTo>
                    <a:pt x="0" y="0"/>
                  </a:moveTo>
                  <a:lnTo>
                    <a:pt x="2727854" y="0"/>
                  </a:lnTo>
                  <a:lnTo>
                    <a:pt x="2727854" y="2942272"/>
                  </a:lnTo>
                  <a:lnTo>
                    <a:pt x="0" y="2942272"/>
                  </a:lnTo>
                  <a:lnTo>
                    <a:pt x="0" y="0"/>
                  </a:lnTo>
                  <a:close/>
                </a:path>
              </a:pathLst>
            </a:custGeom>
            <a:blipFill>
              <a:blip r:embed="rId11"/>
              <a:stretch>
                <a:fillRect/>
              </a:stretch>
            </a:blipFill>
          </p:spPr>
          <p:txBody>
            <a:bodyPr/>
            <a:lstStyle/>
            <a:p>
              <a:endParaRPr lang="en-US"/>
            </a:p>
          </p:txBody>
        </p:sp>
        <p:sp>
          <p:nvSpPr>
            <p:cNvPr id="18" name="Freeform 18"/>
            <p:cNvSpPr/>
            <p:nvPr/>
          </p:nvSpPr>
          <p:spPr>
            <a:xfrm>
              <a:off x="810223" y="964749"/>
              <a:ext cx="1997673" cy="2005192"/>
            </a:xfrm>
            <a:custGeom>
              <a:avLst/>
              <a:gdLst/>
              <a:ahLst/>
              <a:cxnLst/>
              <a:rect l="l" t="t" r="r" b="b"/>
              <a:pathLst>
                <a:path w="1997673" h="2005192">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338077" y="1469127"/>
              <a:ext cx="2333783" cy="1169809"/>
            </a:xfrm>
            <a:custGeom>
              <a:avLst/>
              <a:gdLst/>
              <a:ahLst/>
              <a:cxnLst/>
              <a:rect l="l" t="t" r="r" b="b"/>
              <a:pathLst>
                <a:path w="2333783" h="1169809">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
        <p:nvSpPr>
          <p:cNvPr id="20" name="Freeform 20"/>
          <p:cNvSpPr/>
          <p:nvPr/>
        </p:nvSpPr>
        <p:spPr>
          <a:xfrm rot="-5400000">
            <a:off x="8789946" y="2301657"/>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16">
              <a:extLst>
                <a:ext uri="{96DAC541-7B7A-43D3-8B79-37D633B846F1}">
                  <asvg:svgBlip xmlns:asvg="http://schemas.microsoft.com/office/drawing/2016/SVG/main" r:embed="rId17"/>
                </a:ext>
              </a:extLst>
            </a:blip>
            <a:stretch>
              <a:fillRect l="-101042" t="-84932" b="-11017"/>
            </a:stretch>
          </a:blipFill>
        </p:spPr>
        <p:txBody>
          <a:bodyPr/>
          <a:lstStyle/>
          <a:p>
            <a:endParaRPr lang="en-US"/>
          </a:p>
        </p:txBody>
      </p:sp>
      <p:sp>
        <p:nvSpPr>
          <p:cNvPr id="21" name="Freeform 21"/>
          <p:cNvSpPr/>
          <p:nvPr/>
        </p:nvSpPr>
        <p:spPr>
          <a:xfrm rot="-9606859" flipH="1">
            <a:off x="14603174" y="-3589427"/>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8"/>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604</Words>
  <Application>Microsoft Office PowerPoint</Application>
  <PresentationFormat>Custom</PresentationFormat>
  <Paragraphs>60</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Monterchi Sans Bold</vt:lpstr>
      <vt:lpstr>Arial</vt:lpstr>
      <vt:lpstr>Obra Letra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Brown Organic Vintage Group Project Presentation</dc:title>
  <dc:creator>Ngoc Hai</dc:creator>
  <cp:lastModifiedBy>Nguyen Ngoc Hai</cp:lastModifiedBy>
  <cp:revision>1</cp:revision>
  <dcterms:created xsi:type="dcterms:W3CDTF">2006-08-16T00:00:00Z</dcterms:created>
  <dcterms:modified xsi:type="dcterms:W3CDTF">2024-03-11T13:34:35Z</dcterms:modified>
  <dc:identifier>DAF_NX3Iipc</dc:identifier>
</cp:coreProperties>
</file>